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8"/>
  </p:notesMasterIdLst>
  <p:handoutMasterIdLst>
    <p:handoutMasterId r:id="rId29"/>
  </p:handoutMasterIdLst>
  <p:sldIdLst>
    <p:sldId id="1193" r:id="rId2"/>
    <p:sldId id="1200" r:id="rId3"/>
    <p:sldId id="1234" r:id="rId4"/>
    <p:sldId id="1377" r:id="rId5"/>
    <p:sldId id="1406" r:id="rId6"/>
    <p:sldId id="1418" r:id="rId7"/>
    <p:sldId id="1199" r:id="rId8"/>
    <p:sldId id="1315" r:id="rId9"/>
    <p:sldId id="1420" r:id="rId10"/>
    <p:sldId id="1422" r:id="rId11"/>
    <p:sldId id="1425" r:id="rId12"/>
    <p:sldId id="1426" r:id="rId13"/>
    <p:sldId id="1427" r:id="rId14"/>
    <p:sldId id="1428" r:id="rId15"/>
    <p:sldId id="1429" r:id="rId16"/>
    <p:sldId id="1430" r:id="rId17"/>
    <p:sldId id="1432" r:id="rId18"/>
    <p:sldId id="1433" r:id="rId19"/>
    <p:sldId id="1434" r:id="rId20"/>
    <p:sldId id="1435" r:id="rId21"/>
    <p:sldId id="1436" r:id="rId22"/>
    <p:sldId id="1440" r:id="rId23"/>
    <p:sldId id="1437" r:id="rId24"/>
    <p:sldId id="1439" r:id="rId25"/>
    <p:sldId id="1419" r:id="rId26"/>
    <p:sldId id="1431" r:id="rId27"/>
  </p:sldIdLst>
  <p:sldSz cx="9144000" cy="5143500" type="screen16x9"/>
  <p:notesSz cx="9312275" cy="70262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yla Shaddon (adpce.ad)" initials="MS(" lastIdx="2" clrIdx="0">
    <p:extLst>
      <p:ext uri="{19B8F6BF-5375-455C-9EA6-DF929625EA0E}">
        <p15:presenceInfo xmlns:p15="http://schemas.microsoft.com/office/powerpoint/2012/main" userId="S-1-5-21-281092198-3381161761-3070897019-15401" providerId="AD"/>
      </p:ext>
    </p:extLst>
  </p:cmAuthor>
  <p:cmAuthor id="2" name="Author&lt;*&gt;" initials="A&lt;*&gt;" lastIdx="1" clrIdx="1">
    <p:extLst>
      <p:ext uri="{19B8F6BF-5375-455C-9EA6-DF929625EA0E}">
        <p15:presenceInfo xmlns:p15="http://schemas.microsoft.com/office/powerpoint/2012/main" userId="2b5900f1f12a37cc" providerId="Windows Live"/>
      </p:ext>
    </p:extLst>
  </p:cmAuthor>
  <p:cmAuthor id="3" name="Heinz Braun (adpce.ad)" initials="HB(" lastIdx="1" clrIdx="2">
    <p:extLst>
      <p:ext uri="{19B8F6BF-5375-455C-9EA6-DF929625EA0E}">
        <p15:presenceInfo xmlns:p15="http://schemas.microsoft.com/office/powerpoint/2012/main" userId="S-1-5-21-281092198-3381161761-3070897019-5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C9"/>
    <a:srgbClr val="858585"/>
    <a:srgbClr val="545850"/>
    <a:srgbClr val="002532"/>
    <a:srgbClr val="003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3" autoAdjust="0"/>
    <p:restoredTop sz="85995" autoAdjust="0"/>
  </p:normalViewPr>
  <p:slideViewPr>
    <p:cSldViewPr snapToGrid="0">
      <p:cViewPr varScale="1">
        <p:scale>
          <a:sx n="102" d="100"/>
          <a:sy n="102" d="100"/>
        </p:scale>
        <p:origin x="1326" y="96"/>
      </p:cViewPr>
      <p:guideLst>
        <p:guide orient="horz" pos="1620"/>
        <p:guide pos="2880"/>
      </p:guideLst>
    </p:cSldViewPr>
  </p:slideViewPr>
  <p:notesTextViewPr>
    <p:cViewPr>
      <p:scale>
        <a:sx n="1" d="1"/>
        <a:sy n="1" d="1"/>
      </p:scale>
      <p:origin x="0" y="0"/>
    </p:cViewPr>
  </p:notesTextViewPr>
  <p:sorterViewPr>
    <p:cViewPr>
      <p:scale>
        <a:sx n="25" d="100"/>
        <a:sy n="25" d="100"/>
      </p:scale>
      <p:origin x="0" y="-8790"/>
    </p:cViewPr>
  </p:sorterViewPr>
  <p:notesViewPr>
    <p:cSldViewPr snapToGrid="0">
      <p:cViewPr varScale="1">
        <p:scale>
          <a:sx n="54" d="100"/>
          <a:sy n="54" d="100"/>
        </p:scale>
        <p:origin x="288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1T13:53:06.670" idx="2">
    <p:pos x="4178" y="1484"/>
    <p:text>2 and 3 seem related/should be combined?</p:text>
    <p:extLst>
      <p:ext uri="{C676402C-5697-4E1C-873F-D02D1690AC5C}">
        <p15:threadingInfo xmlns:p15="http://schemas.microsoft.com/office/powerpoint/2012/main" timeZoneBias="300"/>
      </p:ext>
    </p:extLst>
  </p:cm>
  <p:cm authorId="3" dt="2024-04-01T16:02:53.763" idx="1">
    <p:pos x="4178" y="1620"/>
    <p:text>I agree</p:text>
    <p:extLst>
      <p:ext uri="{C676402C-5697-4E1C-873F-D02D1690AC5C}">
        <p15:threadingInfo xmlns:p15="http://schemas.microsoft.com/office/powerpoint/2012/main" timeZoneBias="30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5274802" y="0"/>
            <a:ext cx="4035319" cy="352534"/>
          </a:xfrm>
          <a:prstGeom prst="rect">
            <a:avLst/>
          </a:prstGeom>
        </p:spPr>
        <p:txBody>
          <a:bodyPr vert="horz" lIns="93360" tIns="46680" rIns="93360" bIns="46680" rtlCol="0"/>
          <a:lstStyle>
            <a:lvl1pPr algn="r">
              <a:defRPr sz="1200"/>
            </a:lvl1pPr>
          </a:lstStyle>
          <a:p>
            <a:fld id="{39C05CB7-7154-42F2-8D93-1E20B1508952}" type="datetimeFigureOut">
              <a:rPr lang="en-US" smtClean="0"/>
              <a:t>5/20/2024</a:t>
            </a:fld>
            <a:endParaRPr lang="en-US"/>
          </a:p>
        </p:txBody>
      </p:sp>
      <p:sp>
        <p:nvSpPr>
          <p:cNvPr id="4" name="Footer Placeholder 3"/>
          <p:cNvSpPr>
            <a:spLocks noGrp="1"/>
          </p:cNvSpPr>
          <p:nvPr>
            <p:ph type="ftr" sz="quarter" idx="2"/>
          </p:nvPr>
        </p:nvSpPr>
        <p:spPr>
          <a:xfrm>
            <a:off x="1" y="6673743"/>
            <a:ext cx="4035319" cy="352533"/>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5274802" y="6673743"/>
            <a:ext cx="4035319" cy="352533"/>
          </a:xfrm>
          <a:prstGeom prst="rect">
            <a:avLst/>
          </a:prstGeom>
        </p:spPr>
        <p:txBody>
          <a:bodyPr vert="horz" lIns="93360" tIns="46680" rIns="93360" bIns="46680" rtlCol="0" anchor="b"/>
          <a:lstStyle>
            <a:lvl1pPr algn="r">
              <a:defRPr sz="1200"/>
            </a:lvl1pPr>
          </a:lstStyle>
          <a:p>
            <a:fld id="{E914430B-58C5-4EB3-A903-20F07B4F04B7}" type="slidenum">
              <a:rPr lang="en-US" smtClean="0"/>
              <a:t>‹#›</a:t>
            </a:fld>
            <a:endParaRPr lang="en-US"/>
          </a:p>
        </p:txBody>
      </p:sp>
    </p:spTree>
    <p:extLst>
      <p:ext uri="{BB962C8B-B14F-4D97-AF65-F5344CB8AC3E}">
        <p14:creationId xmlns:p14="http://schemas.microsoft.com/office/powerpoint/2010/main" val="249690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5319" cy="35253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5274802" y="1"/>
            <a:ext cx="4035319" cy="352534"/>
          </a:xfrm>
          <a:prstGeom prst="rect">
            <a:avLst/>
          </a:prstGeom>
        </p:spPr>
        <p:txBody>
          <a:bodyPr vert="horz" lIns="93360" tIns="46680" rIns="93360" bIns="46680" rtlCol="0"/>
          <a:lstStyle>
            <a:lvl1pPr algn="r">
              <a:defRPr sz="1200"/>
            </a:lvl1pPr>
          </a:lstStyle>
          <a:p>
            <a:fld id="{8E1E840F-9B2B-44B5-896B-5B857B514EB5}" type="datetimeFigureOut">
              <a:rPr lang="en-US" smtClean="0"/>
              <a:t>5/20/2024</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931228" y="3381395"/>
            <a:ext cx="7449820" cy="2766596"/>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3"/>
            <a:ext cx="4035319" cy="352533"/>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5274802" y="6673743"/>
            <a:ext cx="4035319" cy="352533"/>
          </a:xfrm>
          <a:prstGeom prst="rect">
            <a:avLst/>
          </a:prstGeom>
        </p:spPr>
        <p:txBody>
          <a:bodyPr vert="horz" lIns="93360" tIns="46680" rIns="93360" bIns="46680" rtlCol="0" anchor="b"/>
          <a:lstStyle>
            <a:lvl1pPr algn="r">
              <a:defRPr sz="1200"/>
            </a:lvl1pPr>
          </a:lstStyle>
          <a:p>
            <a:fld id="{B8F1E044-3EA6-4167-A0FB-D05C215FD25D}" type="slidenum">
              <a:rPr lang="en-US" smtClean="0"/>
              <a:t>‹#›</a:t>
            </a:fld>
            <a:endParaRPr lang="en-US"/>
          </a:p>
        </p:txBody>
      </p:sp>
    </p:spTree>
    <p:extLst>
      <p:ext uri="{BB962C8B-B14F-4D97-AF65-F5344CB8AC3E}">
        <p14:creationId xmlns:p14="http://schemas.microsoft.com/office/powerpoint/2010/main" val="145450669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How many of you have ever purchased a piece of furniture from Ikea, or waited until Christmas eve to try to put together that thing that says “some assembly required”.  You will soon learn one of two things A) Hire someone else to do it if you have the money or B) Read your instructions.  In this case, your instructions are your permit.  Does it look daunting?  Maybe.  But it will tell you all you need to know. </a:t>
            </a:r>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1</a:t>
            </a:fld>
            <a:endParaRPr lang="en-US"/>
          </a:p>
        </p:txBody>
      </p:sp>
    </p:spTree>
    <p:extLst>
      <p:ext uri="{BB962C8B-B14F-4D97-AF65-F5344CB8AC3E}">
        <p14:creationId xmlns:p14="http://schemas.microsoft.com/office/powerpoint/2010/main" val="112921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When you are doing this you are doing just what an Inspector will do prior to coming to visit you.  They will review all of the permit conditions, what records they need to collect from you or review with you and they will check to see if your reports were submitted on time and correctly.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Make sure you we are both on the same track. Check that you have the latest revision.  If not sure go to the ADEQ website look for online services and using your AFIN type it in and   </a:t>
            </a:r>
          </a:p>
          <a:p>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2</a:t>
            </a:fld>
            <a:endParaRPr lang="en-US"/>
          </a:p>
        </p:txBody>
      </p:sp>
    </p:spTree>
    <p:extLst>
      <p:ext uri="{BB962C8B-B14F-4D97-AF65-F5344CB8AC3E}">
        <p14:creationId xmlns:p14="http://schemas.microsoft.com/office/powerpoint/2010/main" val="406586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All of these areas will have requirements that you need to abide by.  </a:t>
            </a:r>
          </a:p>
          <a:p>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3</a:t>
            </a:fld>
            <a:endParaRPr lang="en-US"/>
          </a:p>
        </p:txBody>
      </p:sp>
    </p:spTree>
    <p:extLst>
      <p:ext uri="{BB962C8B-B14F-4D97-AF65-F5344CB8AC3E}">
        <p14:creationId xmlns:p14="http://schemas.microsoft.com/office/powerpoint/2010/main" val="87315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Have your records reflect only the information that we are requesting.  Getting this is inviting me to look at a lot of other things that I can find something wrong with </a:t>
            </a:r>
            <a:r>
              <a:rPr lang="en-US" altLang="en-US" b="1" dirty="0">
                <a:latin typeface="Arial" panose="020B0604020202020204" pitchFamily="34" charset="0"/>
              </a:rPr>
              <a:t>and</a:t>
            </a:r>
            <a:r>
              <a:rPr lang="en-US" altLang="en-US" dirty="0">
                <a:latin typeface="Arial" panose="020B0604020202020204" pitchFamily="34" charset="0"/>
              </a:rPr>
              <a:t> makes the process a lot longer.   </a:t>
            </a:r>
          </a:p>
          <a:p>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5</a:t>
            </a:fld>
            <a:endParaRPr lang="en-US"/>
          </a:p>
        </p:txBody>
      </p:sp>
    </p:spTree>
    <p:extLst>
      <p:ext uri="{BB962C8B-B14F-4D97-AF65-F5344CB8AC3E}">
        <p14:creationId xmlns:p14="http://schemas.microsoft.com/office/powerpoint/2010/main" val="380818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6</a:t>
            </a:fld>
            <a:endParaRPr lang="en-US"/>
          </a:p>
        </p:txBody>
      </p:sp>
    </p:spTree>
    <p:extLst>
      <p:ext uri="{BB962C8B-B14F-4D97-AF65-F5344CB8AC3E}">
        <p14:creationId xmlns:p14="http://schemas.microsoft.com/office/powerpoint/2010/main" val="285092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Rolling twelve month totals.  Do not restart every January or any other time unless the source has been down for over a year.  Make sure your tables have labels and the units match the permit requirements. </a:t>
            </a:r>
          </a:p>
        </p:txBody>
      </p:sp>
      <p:sp>
        <p:nvSpPr>
          <p:cNvPr id="4" name="Slide Number Placeholder 3"/>
          <p:cNvSpPr>
            <a:spLocks noGrp="1"/>
          </p:cNvSpPr>
          <p:nvPr>
            <p:ph type="sldNum" sz="quarter" idx="10"/>
          </p:nvPr>
        </p:nvSpPr>
        <p:spPr/>
        <p:txBody>
          <a:bodyPr/>
          <a:lstStyle/>
          <a:p>
            <a:fld id="{B8F1E044-3EA6-4167-A0FB-D05C215FD25D}" type="slidenum">
              <a:rPr lang="en-US" smtClean="0"/>
              <a:t>9</a:t>
            </a:fld>
            <a:endParaRPr lang="en-US"/>
          </a:p>
        </p:txBody>
      </p:sp>
    </p:spTree>
    <p:extLst>
      <p:ext uri="{BB962C8B-B14F-4D97-AF65-F5344CB8AC3E}">
        <p14:creationId xmlns:p14="http://schemas.microsoft.com/office/powerpoint/2010/main" val="242941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16</a:t>
            </a:fld>
            <a:endParaRPr lang="en-US"/>
          </a:p>
        </p:txBody>
      </p:sp>
    </p:spTree>
    <p:extLst>
      <p:ext uri="{BB962C8B-B14F-4D97-AF65-F5344CB8AC3E}">
        <p14:creationId xmlns:p14="http://schemas.microsoft.com/office/powerpoint/2010/main" val="164399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22</a:t>
            </a:fld>
            <a:endParaRPr lang="en-US"/>
          </a:p>
        </p:txBody>
      </p:sp>
    </p:spTree>
    <p:extLst>
      <p:ext uri="{BB962C8B-B14F-4D97-AF65-F5344CB8AC3E}">
        <p14:creationId xmlns:p14="http://schemas.microsoft.com/office/powerpoint/2010/main" val="49083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1E044-3EA6-4167-A0FB-D05C215FD25D}" type="slidenum">
              <a:rPr lang="en-US" smtClean="0"/>
              <a:t>25</a:t>
            </a:fld>
            <a:endParaRPr lang="en-US"/>
          </a:p>
        </p:txBody>
      </p:sp>
    </p:spTree>
    <p:extLst>
      <p:ext uri="{BB962C8B-B14F-4D97-AF65-F5344CB8AC3E}">
        <p14:creationId xmlns:p14="http://schemas.microsoft.com/office/powerpoint/2010/main" val="68959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01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SPPPT0047">
    <p:spTree>
      <p:nvGrpSpPr>
        <p:cNvPr id="1" name=""/>
        <p:cNvGrpSpPr/>
        <p:nvPr/>
      </p:nvGrpSpPr>
      <p:grpSpPr>
        <a:xfrm>
          <a:off x="0" y="0"/>
          <a:ext cx="0" cy="0"/>
          <a:chOff x="0" y="0"/>
          <a:chExt cx="0" cy="0"/>
        </a:xfrm>
      </p:grpSpPr>
      <p:sp>
        <p:nvSpPr>
          <p:cNvPr id="4" name="Picture Placeholder 6"/>
          <p:cNvSpPr>
            <a:spLocks noGrp="1"/>
          </p:cNvSpPr>
          <p:nvPr>
            <p:ph type="pic" sz="quarter" idx="18"/>
          </p:nvPr>
        </p:nvSpPr>
        <p:spPr>
          <a:xfrm>
            <a:off x="4569340" y="608003"/>
            <a:ext cx="3715353" cy="3745102"/>
          </a:xfrm>
          <a:prstGeom prst="rect">
            <a:avLst/>
          </a:prstGeom>
          <a:solidFill>
            <a:schemeClr val="tx1">
              <a:lumMod val="10000"/>
              <a:lumOff val="90000"/>
            </a:schemeClr>
          </a:solidFill>
        </p:spPr>
        <p:txBody>
          <a:bodyPr wrap="square" tIns="1463040" bIns="731520" anchor="ctr">
            <a:noAutofit/>
          </a:bodyPr>
          <a:lstStyle>
            <a:lvl1pPr marL="0" indent="0" algn="ctr">
              <a:buNone/>
              <a:defRPr sz="12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597355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2"/>
            <a:ext cx="9143999"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Tree>
    <p:extLst>
      <p:ext uri="{BB962C8B-B14F-4D97-AF65-F5344CB8AC3E}">
        <p14:creationId xmlns:p14="http://schemas.microsoft.com/office/powerpoint/2010/main" val="3442765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SPPPT001">
    <p:spTree>
      <p:nvGrpSpPr>
        <p:cNvPr id="1" name=""/>
        <p:cNvGrpSpPr/>
        <p:nvPr/>
      </p:nvGrpSpPr>
      <p:grpSpPr>
        <a:xfrm>
          <a:off x="0" y="0"/>
          <a:ext cx="0" cy="0"/>
          <a:chOff x="0" y="0"/>
          <a:chExt cx="0" cy="0"/>
        </a:xfrm>
      </p:grpSpPr>
      <p:sp>
        <p:nvSpPr>
          <p:cNvPr id="7" name="Title 2"/>
          <p:cNvSpPr>
            <a:spLocks noGrp="1"/>
          </p:cNvSpPr>
          <p:nvPr>
            <p:ph type="title"/>
          </p:nvPr>
        </p:nvSpPr>
        <p:spPr>
          <a:xfrm>
            <a:off x="381000" y="282611"/>
            <a:ext cx="8368363" cy="409459"/>
          </a:xfrm>
          <a:prstGeom prst="rect">
            <a:avLst/>
          </a:prstGeom>
        </p:spPr>
        <p:txBody>
          <a:bodyPr lIns="0" tIns="0" rIns="0" bIns="0" anchor="ctr"/>
          <a:lstStyle>
            <a:lvl1pPr algn="ctr">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03910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SPPPT004">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5567680" y="2"/>
            <a:ext cx="3576320"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
        <p:nvSpPr>
          <p:cNvPr id="5"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60590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SPPPT00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4551903" y="2"/>
            <a:ext cx="4592097"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Tree>
    <p:extLst>
      <p:ext uri="{BB962C8B-B14F-4D97-AF65-F5344CB8AC3E}">
        <p14:creationId xmlns:p14="http://schemas.microsoft.com/office/powerpoint/2010/main" val="3031498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SPPPT00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4551903" y="2"/>
            <a:ext cx="4592097" cy="5143499"/>
          </a:xfrm>
          <a:prstGeom prst="rect">
            <a:avLst/>
          </a:prstGeom>
          <a:solidFill>
            <a:schemeClr val="tx1">
              <a:lumMod val="10000"/>
              <a:lumOff val="90000"/>
            </a:schemeClr>
          </a:solidFill>
        </p:spPr>
        <p:txBody>
          <a:bodyPr tIns="1548000" anchor="ctr"/>
          <a:lstStyle>
            <a:lvl1pPr marL="0" indent="0" algn="ctr">
              <a:buNone/>
              <a:defRPr sz="1050">
                <a:solidFill>
                  <a:schemeClr val="bg1">
                    <a:lumMod val="65000"/>
                  </a:schemeClr>
                </a:solidFill>
              </a:defRPr>
            </a:lvl1pPr>
          </a:lstStyle>
          <a:p>
            <a:endParaRPr lang="en-US"/>
          </a:p>
        </p:txBody>
      </p:sp>
      <p:sp>
        <p:nvSpPr>
          <p:cNvPr id="5"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792497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SPPPT0027">
    <p:spTree>
      <p:nvGrpSpPr>
        <p:cNvPr id="1" name=""/>
        <p:cNvGrpSpPr/>
        <p:nvPr/>
      </p:nvGrpSpPr>
      <p:grpSpPr>
        <a:xfrm>
          <a:off x="0" y="0"/>
          <a:ext cx="0" cy="0"/>
          <a:chOff x="0" y="0"/>
          <a:chExt cx="0" cy="0"/>
        </a:xfrm>
      </p:grpSpPr>
      <p:sp>
        <p:nvSpPr>
          <p:cNvPr id="12" name="Picture Placeholder 19"/>
          <p:cNvSpPr>
            <a:spLocks noGrp="1"/>
          </p:cNvSpPr>
          <p:nvPr>
            <p:ph type="pic" sz="quarter" idx="27"/>
          </p:nvPr>
        </p:nvSpPr>
        <p:spPr>
          <a:xfrm>
            <a:off x="4601000" y="273050"/>
            <a:ext cx="4162000" cy="2120898"/>
          </a:xfrm>
          <a:custGeom>
            <a:avLst/>
            <a:gdLst>
              <a:gd name="connsiteX0" fmla="*/ 0 w 2052000"/>
              <a:gd name="connsiteY0" fmla="*/ 0 h 2044700"/>
              <a:gd name="connsiteX1" fmla="*/ 2052000 w 2052000"/>
              <a:gd name="connsiteY1" fmla="*/ 0 h 2044700"/>
              <a:gd name="connsiteX2" fmla="*/ 2052000 w 2052000"/>
              <a:gd name="connsiteY2" fmla="*/ 2044700 h 2044700"/>
              <a:gd name="connsiteX3" fmla="*/ 0 w 2052000"/>
              <a:gd name="connsiteY3" fmla="*/ 2044700 h 2044700"/>
            </a:gdLst>
            <a:ahLst/>
            <a:cxnLst>
              <a:cxn ang="0">
                <a:pos x="connsiteX0" y="connsiteY0"/>
              </a:cxn>
              <a:cxn ang="0">
                <a:pos x="connsiteX1" y="connsiteY1"/>
              </a:cxn>
              <a:cxn ang="0">
                <a:pos x="connsiteX2" y="connsiteY2"/>
              </a:cxn>
              <a:cxn ang="0">
                <a:pos x="connsiteX3" y="connsiteY3"/>
              </a:cxn>
            </a:cxnLst>
            <a:rect l="l" t="t" r="r" b="b"/>
            <a:pathLst>
              <a:path w="2052000" h="2044700">
                <a:moveTo>
                  <a:pt x="0" y="0"/>
                </a:moveTo>
                <a:lnTo>
                  <a:pt x="2052000" y="0"/>
                </a:lnTo>
                <a:lnTo>
                  <a:pt x="2052000" y="2044700"/>
                </a:lnTo>
                <a:lnTo>
                  <a:pt x="0" y="2044700"/>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
        <p:nvSpPr>
          <p:cNvPr id="13" name="Picture Placeholder 17"/>
          <p:cNvSpPr>
            <a:spLocks noGrp="1"/>
          </p:cNvSpPr>
          <p:nvPr>
            <p:ph type="pic" sz="quarter" idx="28"/>
          </p:nvPr>
        </p:nvSpPr>
        <p:spPr>
          <a:xfrm>
            <a:off x="381000" y="2447924"/>
            <a:ext cx="4162000" cy="2111373"/>
          </a:xfrm>
          <a:custGeom>
            <a:avLst/>
            <a:gdLst>
              <a:gd name="connsiteX0" fmla="*/ 0 w 8382000"/>
              <a:gd name="connsiteY0" fmla="*/ 0 h 2044700"/>
              <a:gd name="connsiteX1" fmla="*/ 8382000 w 8382000"/>
              <a:gd name="connsiteY1" fmla="*/ 0 h 2044700"/>
              <a:gd name="connsiteX2" fmla="*/ 8382000 w 8382000"/>
              <a:gd name="connsiteY2" fmla="*/ 2044700 h 2044700"/>
              <a:gd name="connsiteX3" fmla="*/ 0 w 8382000"/>
              <a:gd name="connsiteY3" fmla="*/ 2044700 h 2044700"/>
            </a:gdLst>
            <a:ahLst/>
            <a:cxnLst>
              <a:cxn ang="0">
                <a:pos x="connsiteX0" y="connsiteY0"/>
              </a:cxn>
              <a:cxn ang="0">
                <a:pos x="connsiteX1" y="connsiteY1"/>
              </a:cxn>
              <a:cxn ang="0">
                <a:pos x="connsiteX2" y="connsiteY2"/>
              </a:cxn>
              <a:cxn ang="0">
                <a:pos x="connsiteX3" y="connsiteY3"/>
              </a:cxn>
            </a:cxnLst>
            <a:rect l="l" t="t" r="r" b="b"/>
            <a:pathLst>
              <a:path w="8382000" h="2044700">
                <a:moveTo>
                  <a:pt x="0" y="0"/>
                </a:moveTo>
                <a:lnTo>
                  <a:pt x="8382000" y="0"/>
                </a:lnTo>
                <a:lnTo>
                  <a:pt x="8382000" y="2044700"/>
                </a:lnTo>
                <a:lnTo>
                  <a:pt x="0" y="2044700"/>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Tree>
    <p:extLst>
      <p:ext uri="{BB962C8B-B14F-4D97-AF65-F5344CB8AC3E}">
        <p14:creationId xmlns:p14="http://schemas.microsoft.com/office/powerpoint/2010/main" val="64687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SPPPT0037">
    <p:spTree>
      <p:nvGrpSpPr>
        <p:cNvPr id="1" name=""/>
        <p:cNvGrpSpPr/>
        <p:nvPr/>
      </p:nvGrpSpPr>
      <p:grpSpPr>
        <a:xfrm>
          <a:off x="0" y="0"/>
          <a:ext cx="0" cy="0"/>
          <a:chOff x="0" y="0"/>
          <a:chExt cx="0" cy="0"/>
        </a:xfrm>
      </p:grpSpPr>
      <p:sp>
        <p:nvSpPr>
          <p:cNvPr id="28" name="Picture Placeholder 27"/>
          <p:cNvSpPr>
            <a:spLocks noGrp="1"/>
          </p:cNvSpPr>
          <p:nvPr>
            <p:ph type="pic" sz="quarter" idx="31"/>
          </p:nvPr>
        </p:nvSpPr>
        <p:spPr>
          <a:xfrm>
            <a:off x="0" y="0"/>
            <a:ext cx="9144000" cy="2336800"/>
          </a:xfrm>
          <a:custGeom>
            <a:avLst/>
            <a:gdLst>
              <a:gd name="connsiteX0" fmla="*/ 0 w 1394727"/>
              <a:gd name="connsiteY0" fmla="*/ 0 h 1427722"/>
              <a:gd name="connsiteX1" fmla="*/ 1394727 w 1394727"/>
              <a:gd name="connsiteY1" fmla="*/ 0 h 1427722"/>
              <a:gd name="connsiteX2" fmla="*/ 1394727 w 1394727"/>
              <a:gd name="connsiteY2" fmla="*/ 1427722 h 1427722"/>
              <a:gd name="connsiteX3" fmla="*/ 0 w 1394727"/>
              <a:gd name="connsiteY3" fmla="*/ 1427722 h 1427722"/>
            </a:gdLst>
            <a:ahLst/>
            <a:cxnLst>
              <a:cxn ang="0">
                <a:pos x="connsiteX0" y="connsiteY0"/>
              </a:cxn>
              <a:cxn ang="0">
                <a:pos x="connsiteX1" y="connsiteY1"/>
              </a:cxn>
              <a:cxn ang="0">
                <a:pos x="connsiteX2" y="connsiteY2"/>
              </a:cxn>
              <a:cxn ang="0">
                <a:pos x="connsiteX3" y="connsiteY3"/>
              </a:cxn>
            </a:cxnLst>
            <a:rect l="l" t="t" r="r" b="b"/>
            <a:pathLst>
              <a:path w="1394727" h="1427722">
                <a:moveTo>
                  <a:pt x="0" y="0"/>
                </a:moveTo>
                <a:lnTo>
                  <a:pt x="1394727" y="0"/>
                </a:lnTo>
                <a:lnTo>
                  <a:pt x="1394727" y="1427722"/>
                </a:lnTo>
                <a:lnTo>
                  <a:pt x="0" y="1427722"/>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
        <p:nvSpPr>
          <p:cNvPr id="4" name="Text Placeholder 3"/>
          <p:cNvSpPr>
            <a:spLocks noGrp="1"/>
          </p:cNvSpPr>
          <p:nvPr>
            <p:ph type="body" sz="half" idx="2" hasCustomPrompt="1"/>
          </p:nvPr>
        </p:nvSpPr>
        <p:spPr>
          <a:xfrm>
            <a:off x="381000" y="730530"/>
            <a:ext cx="8368363" cy="173255"/>
          </a:xfrm>
          <a:prstGeom prst="rect">
            <a:avLst/>
          </a:prstGeom>
        </p:spPr>
        <p:txBody>
          <a:bodyPr wrap="none" lIns="0" tIns="0" rIns="0" bIns="0" anchor="ctr">
            <a:noAutofit/>
          </a:bodyPr>
          <a:lstStyle>
            <a:lvl1pPr marL="0" indent="0" algn="l">
              <a:buNone/>
              <a:defRPr sz="1100" b="0" baseline="0">
                <a:solidFill>
                  <a:schemeClr val="bg1"/>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5" name="Title 2"/>
          <p:cNvSpPr>
            <a:spLocks noGrp="1"/>
          </p:cNvSpPr>
          <p:nvPr>
            <p:ph type="title"/>
          </p:nvPr>
        </p:nvSpPr>
        <p:spPr>
          <a:xfrm>
            <a:off x="381000" y="282611"/>
            <a:ext cx="8368363" cy="409459"/>
          </a:xfrm>
          <a:prstGeom prst="rect">
            <a:avLst/>
          </a:prstGeom>
        </p:spPr>
        <p:txBody>
          <a:bodyPr lIns="0" tIns="0" rIns="0" bIns="0" anchor="ctr"/>
          <a:lstStyle>
            <a:lvl1pPr algn="l">
              <a:defRPr sz="3000">
                <a:solidFill>
                  <a:schemeClr val="bg1"/>
                </a:solidFill>
              </a:defRPr>
            </a:lvl1pPr>
          </a:lstStyle>
          <a:p>
            <a:r>
              <a:rPr lang="en-US" dirty="0"/>
              <a:t>Click to edit Master title style</a:t>
            </a:r>
          </a:p>
        </p:txBody>
      </p:sp>
      <p:sp>
        <p:nvSpPr>
          <p:cNvPr id="8" name="Picture Placeholder 7"/>
          <p:cNvSpPr>
            <a:spLocks noGrp="1"/>
          </p:cNvSpPr>
          <p:nvPr>
            <p:ph type="pic" sz="quarter" idx="32"/>
          </p:nvPr>
        </p:nvSpPr>
        <p:spPr>
          <a:xfrm>
            <a:off x="6693553" y="661521"/>
            <a:ext cx="1915773" cy="3409617"/>
          </a:xfrm>
          <a:custGeom>
            <a:avLst/>
            <a:gdLst>
              <a:gd name="connsiteX0" fmla="*/ 0 w 1915773"/>
              <a:gd name="connsiteY0" fmla="*/ 0 h 3409617"/>
              <a:gd name="connsiteX1" fmla="*/ 1915773 w 1915773"/>
              <a:gd name="connsiteY1" fmla="*/ 0 h 3409617"/>
              <a:gd name="connsiteX2" fmla="*/ 1915773 w 1915773"/>
              <a:gd name="connsiteY2" fmla="*/ 3409617 h 3409617"/>
              <a:gd name="connsiteX3" fmla="*/ 0 w 1915773"/>
              <a:gd name="connsiteY3" fmla="*/ 3409617 h 3409617"/>
            </a:gdLst>
            <a:ahLst/>
            <a:cxnLst>
              <a:cxn ang="0">
                <a:pos x="connsiteX0" y="connsiteY0"/>
              </a:cxn>
              <a:cxn ang="0">
                <a:pos x="connsiteX1" y="connsiteY1"/>
              </a:cxn>
              <a:cxn ang="0">
                <a:pos x="connsiteX2" y="connsiteY2"/>
              </a:cxn>
              <a:cxn ang="0">
                <a:pos x="connsiteX3" y="connsiteY3"/>
              </a:cxn>
            </a:cxnLst>
            <a:rect l="l" t="t" r="r" b="b"/>
            <a:pathLst>
              <a:path w="1915773" h="3409617">
                <a:moveTo>
                  <a:pt x="0" y="0"/>
                </a:moveTo>
                <a:lnTo>
                  <a:pt x="1915773" y="0"/>
                </a:lnTo>
                <a:lnTo>
                  <a:pt x="1915773" y="3409617"/>
                </a:lnTo>
                <a:lnTo>
                  <a:pt x="0" y="3409617"/>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Tree>
    <p:extLst>
      <p:ext uri="{BB962C8B-B14F-4D97-AF65-F5344CB8AC3E}">
        <p14:creationId xmlns:p14="http://schemas.microsoft.com/office/powerpoint/2010/main" val="1117677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SPPPT0043">
    <p:spTree>
      <p:nvGrpSpPr>
        <p:cNvPr id="1" name=""/>
        <p:cNvGrpSpPr/>
        <p:nvPr/>
      </p:nvGrpSpPr>
      <p:grpSpPr>
        <a:xfrm>
          <a:off x="0" y="0"/>
          <a:ext cx="0" cy="0"/>
          <a:chOff x="0" y="0"/>
          <a:chExt cx="0" cy="0"/>
        </a:xfrm>
      </p:grpSpPr>
      <p:sp>
        <p:nvSpPr>
          <p:cNvPr id="5" name="Picture Placeholder 4"/>
          <p:cNvSpPr>
            <a:spLocks noGrp="1"/>
          </p:cNvSpPr>
          <p:nvPr>
            <p:ph type="pic" sz="quarter" idx="32"/>
          </p:nvPr>
        </p:nvSpPr>
        <p:spPr>
          <a:xfrm>
            <a:off x="967489" y="993895"/>
            <a:ext cx="3996731" cy="2249844"/>
          </a:xfrm>
          <a:custGeom>
            <a:avLst/>
            <a:gdLst>
              <a:gd name="connsiteX0" fmla="*/ 0 w 3996731"/>
              <a:gd name="connsiteY0" fmla="*/ 0 h 2249844"/>
              <a:gd name="connsiteX1" fmla="*/ 3996731 w 3996731"/>
              <a:gd name="connsiteY1" fmla="*/ 0 h 2249844"/>
              <a:gd name="connsiteX2" fmla="*/ 3996731 w 3996731"/>
              <a:gd name="connsiteY2" fmla="*/ 2249844 h 2249844"/>
              <a:gd name="connsiteX3" fmla="*/ 0 w 3996731"/>
              <a:gd name="connsiteY3" fmla="*/ 2249844 h 2249844"/>
            </a:gdLst>
            <a:ahLst/>
            <a:cxnLst>
              <a:cxn ang="0">
                <a:pos x="connsiteX0" y="connsiteY0"/>
              </a:cxn>
              <a:cxn ang="0">
                <a:pos x="connsiteX1" y="connsiteY1"/>
              </a:cxn>
              <a:cxn ang="0">
                <a:pos x="connsiteX2" y="connsiteY2"/>
              </a:cxn>
              <a:cxn ang="0">
                <a:pos x="connsiteX3" y="connsiteY3"/>
              </a:cxn>
            </a:cxnLst>
            <a:rect l="l" t="t" r="r" b="b"/>
            <a:pathLst>
              <a:path w="3996731" h="2249844">
                <a:moveTo>
                  <a:pt x="0" y="0"/>
                </a:moveTo>
                <a:lnTo>
                  <a:pt x="3996731" y="0"/>
                </a:lnTo>
                <a:lnTo>
                  <a:pt x="3996731" y="2249844"/>
                </a:lnTo>
                <a:lnTo>
                  <a:pt x="0" y="2249844"/>
                </a:lnTo>
                <a:close/>
              </a:path>
            </a:pathLst>
          </a:custGeom>
          <a:solidFill>
            <a:schemeClr val="tx1">
              <a:lumMod val="10000"/>
              <a:lumOff val="90000"/>
            </a:schemeClr>
          </a:solidFill>
          <a:ln w="28575">
            <a:noFill/>
          </a:ln>
        </p:spPr>
        <p:txBody>
          <a:bodyPr wrap="square" tIns="792000" anchor="ctr">
            <a:noAutofit/>
          </a:bodyPr>
          <a:lstStyle>
            <a:lvl1pPr marL="171450" indent="-171450" algn="ctr">
              <a:buNone/>
              <a:defRPr lang="en-US" sz="1000">
                <a:solidFill>
                  <a:schemeClr val="bg1">
                    <a:lumMod val="65000"/>
                  </a:schemeClr>
                </a:solidFill>
              </a:defRPr>
            </a:lvl1pPr>
          </a:lstStyle>
          <a:p>
            <a:pPr marL="0" lvl="0" indent="0" algn="ctr"/>
            <a:endParaRPr lang="en-US"/>
          </a:p>
        </p:txBody>
      </p:sp>
    </p:spTree>
    <p:extLst>
      <p:ext uri="{BB962C8B-B14F-4D97-AF65-F5344CB8AC3E}">
        <p14:creationId xmlns:p14="http://schemas.microsoft.com/office/powerpoint/2010/main" val="1699552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0514247"/>
      </p:ext>
    </p:extLst>
  </p:cSld>
  <p:clrMap bg1="lt1" tx1="dk1" bg2="lt2" tx2="dk2" accent1="accent1" accent2="accent2" accent3="accent3" accent4="accent4" accent5="accent5" accent6="accent6" hlink="hlink" folHlink="folHlink"/>
  <p:sldLayoutIdLst>
    <p:sldLayoutId id="2147483818" r:id="rId1"/>
    <p:sldLayoutId id="2147483749" r:id="rId2"/>
    <p:sldLayoutId id="2147483954" r:id="rId3"/>
    <p:sldLayoutId id="2147483947" r:id="rId4"/>
    <p:sldLayoutId id="2147483948" r:id="rId5"/>
    <p:sldLayoutId id="2147484003" r:id="rId6"/>
    <p:sldLayoutId id="2147483971" r:id="rId7"/>
    <p:sldLayoutId id="2147483981" r:id="rId8"/>
    <p:sldLayoutId id="2147483987" r:id="rId9"/>
    <p:sldLayoutId id="2147483992"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10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7058" t="1393" r="11901" b="21093"/>
          <a:stretch/>
        </p:blipFill>
        <p:spPr>
          <a:xfrm>
            <a:off x="0" y="-1"/>
            <a:ext cx="9144000" cy="5143501"/>
          </a:xfrm>
        </p:spPr>
      </p:pic>
      <p:sp>
        <p:nvSpPr>
          <p:cNvPr id="16" name="Rectangle 15"/>
          <p:cNvSpPr/>
          <p:nvPr/>
        </p:nvSpPr>
        <p:spPr bwMode="auto">
          <a:xfrm>
            <a:off x="-2941" y="0"/>
            <a:ext cx="9144000" cy="5143500"/>
          </a:xfrm>
          <a:prstGeom prst="rect">
            <a:avLst/>
          </a:prstGeom>
          <a:solidFill>
            <a:srgbClr val="00B6C9">
              <a:alpha val="80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Rectangle 7"/>
          <p:cNvSpPr/>
          <p:nvPr/>
        </p:nvSpPr>
        <p:spPr>
          <a:xfrm>
            <a:off x="704543" y="918108"/>
            <a:ext cx="7448550" cy="2862322"/>
          </a:xfrm>
          <a:prstGeom prst="rect">
            <a:avLst/>
          </a:prstGeom>
        </p:spPr>
        <p:txBody>
          <a:bodyPr wrap="square" anchor="b">
            <a:spAutoFit/>
          </a:bodyPr>
          <a:lstStyle/>
          <a:p>
            <a:pPr algn="ctr"/>
            <a:r>
              <a:rPr lang="en-US" sz="6000" b="1" cap="all" dirty="0">
                <a:solidFill>
                  <a:schemeClr val="bg1"/>
                </a:solidFill>
                <a:latin typeface="+mj-lt"/>
                <a:ea typeface="Tahoma" panose="020B0604030504040204" pitchFamily="34" charset="0"/>
                <a:cs typeface="Segoe UI" panose="020B0502040204020203" pitchFamily="34" charset="0"/>
              </a:rPr>
              <a:t>WHAT TO EXPECT </a:t>
            </a:r>
            <a:br>
              <a:rPr lang="en-US" sz="6000" b="1" cap="all" dirty="0">
                <a:solidFill>
                  <a:schemeClr val="bg1"/>
                </a:solidFill>
                <a:latin typeface="+mj-lt"/>
                <a:ea typeface="Tahoma" panose="020B0604030504040204" pitchFamily="34" charset="0"/>
                <a:cs typeface="Segoe UI" panose="020B0502040204020203" pitchFamily="34" charset="0"/>
              </a:rPr>
            </a:br>
            <a:r>
              <a:rPr lang="en-US" sz="6000" b="1" cap="all" dirty="0">
                <a:solidFill>
                  <a:schemeClr val="bg1"/>
                </a:solidFill>
                <a:latin typeface="+mj-lt"/>
                <a:ea typeface="Tahoma" panose="020B0604030504040204" pitchFamily="34" charset="0"/>
                <a:cs typeface="Segoe UI" panose="020B0502040204020203" pitchFamily="34" charset="0"/>
              </a:rPr>
              <a:t>DURING AN AIR INSPECTION</a:t>
            </a:r>
            <a:endParaRPr lang="en-US" sz="6000" cap="all" dirty="0">
              <a:solidFill>
                <a:schemeClr val="bg1"/>
              </a:solidFill>
              <a:latin typeface="+mj-lt"/>
              <a:ea typeface="Tahoma" panose="020B0604030504040204" pitchFamily="34" charset="0"/>
              <a:cs typeface="Segoe UI" panose="020B0502040204020203" pitchFamily="34" charset="0"/>
            </a:endParaRPr>
          </a:p>
        </p:txBody>
      </p:sp>
      <p:grpSp>
        <p:nvGrpSpPr>
          <p:cNvPr id="10" name="Group 9"/>
          <p:cNvGrpSpPr/>
          <p:nvPr/>
        </p:nvGrpSpPr>
        <p:grpSpPr>
          <a:xfrm>
            <a:off x="3679156" y="3844869"/>
            <a:ext cx="1779805" cy="48638"/>
            <a:chOff x="-680936" y="1663430"/>
            <a:chExt cx="4016810" cy="48638"/>
          </a:xfrm>
          <a:solidFill>
            <a:schemeClr val="bg1"/>
          </a:solidFill>
        </p:grpSpPr>
        <p:sp>
          <p:nvSpPr>
            <p:cNvPr id="12" name="Rectangle 11"/>
            <p:cNvSpPr/>
            <p:nvPr/>
          </p:nvSpPr>
          <p:spPr>
            <a:xfrm>
              <a:off x="-680936" y="1663430"/>
              <a:ext cx="680936" cy="4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1663430"/>
              <a:ext cx="680936" cy="4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0497" y="1663430"/>
              <a:ext cx="680936" cy="4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0282" y="1663430"/>
              <a:ext cx="680936" cy="4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99629" y="1663430"/>
              <a:ext cx="680936" cy="4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54938" y="1663430"/>
              <a:ext cx="680936" cy="4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pic>
        <p:nvPicPr>
          <p:cNvPr id="1026" name="Picture 2" descr="E:\Communications\_ADEE -TRANSFORMATION\EE_PowerPoint\links\EE_Combo Logo-white_color white t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856" y="4053706"/>
            <a:ext cx="3042771" cy="81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62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nvSpPr>
        <p:spPr>
          <a:xfrm>
            <a:off x="414683" y="1526071"/>
            <a:ext cx="4481167" cy="2739211"/>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US" sz="2000" dirty="0">
                <a:solidFill>
                  <a:schemeClr val="tx1">
                    <a:lumMod val="75000"/>
                    <a:lumOff val="25000"/>
                  </a:schemeClr>
                </a:solidFill>
                <a:cs typeface="Calibri" pitchFamily="34" charset="0"/>
              </a:rPr>
              <a:t>Ensure someone other than facility environmental contact has access to required records</a:t>
            </a:r>
          </a:p>
          <a:p>
            <a:pPr marL="628650" lvl="1" indent="-285750">
              <a:buFont typeface="Courier New" panose="02070309020205020404" pitchFamily="49" charset="0"/>
              <a:buChar char="o"/>
            </a:pPr>
            <a:r>
              <a:rPr lang="en-US" sz="2000" dirty="0">
                <a:solidFill>
                  <a:schemeClr val="tx1">
                    <a:lumMod val="75000"/>
                    <a:lumOff val="25000"/>
                  </a:schemeClr>
                </a:solidFill>
                <a:cs typeface="Calibri" pitchFamily="34" charset="0"/>
              </a:rPr>
              <a:t>Inspections typically unannounced </a:t>
            </a:r>
          </a:p>
          <a:p>
            <a:pPr marL="285750" indent="-285750">
              <a:buFont typeface="Arial" panose="020B0604020202020204" pitchFamily="34" charset="0"/>
              <a:buChar char="•"/>
            </a:pPr>
            <a:r>
              <a:rPr lang="en-US" sz="2000" dirty="0">
                <a:solidFill>
                  <a:schemeClr val="tx1">
                    <a:lumMod val="75000"/>
                    <a:lumOff val="25000"/>
                  </a:schemeClr>
                </a:solidFill>
                <a:cs typeface="Calibri" pitchFamily="34" charset="0"/>
              </a:rPr>
              <a:t>Tailor records to permit requirements</a:t>
            </a:r>
          </a:p>
          <a:p>
            <a:pPr marL="285750" indent="-285750">
              <a:buFont typeface="Arial" panose="020B0604020202020204" pitchFamily="34" charset="0"/>
              <a:buChar char="•"/>
            </a:pPr>
            <a:r>
              <a:rPr lang="en-US" sz="2000" dirty="0">
                <a:solidFill>
                  <a:schemeClr val="tx1">
                    <a:lumMod val="75000"/>
                    <a:lumOff val="25000"/>
                  </a:schemeClr>
                </a:solidFill>
                <a:cs typeface="Calibri" pitchFamily="34" charset="0"/>
              </a:rPr>
              <a:t>Keep records simple and concise</a:t>
            </a:r>
          </a:p>
          <a:p>
            <a:pPr marL="285750" indent="-285750">
              <a:buFont typeface="Arial" panose="020B0604020202020204" pitchFamily="34" charset="0"/>
              <a:buChar char="•"/>
            </a:pPr>
            <a:r>
              <a:rPr lang="en-US" sz="2000" dirty="0">
                <a:solidFill>
                  <a:schemeClr val="tx1">
                    <a:lumMod val="75000"/>
                    <a:lumOff val="25000"/>
                  </a:schemeClr>
                </a:solidFill>
                <a:cs typeface="Calibri" pitchFamily="34" charset="0"/>
              </a:rPr>
              <a:t>Avoid including information not pertinent to permit requirements </a:t>
            </a:r>
          </a:p>
          <a:p>
            <a:pPr marL="285750" indent="-285750">
              <a:buFont typeface="Arial" panose="020B0604020202020204" pitchFamily="34" charset="0"/>
              <a:buChar char="•"/>
            </a:pPr>
            <a:endParaRPr lang="en-US" sz="1800" dirty="0">
              <a:solidFill>
                <a:schemeClr val="tx1">
                  <a:lumMod val="75000"/>
                  <a:lumOff val="25000"/>
                </a:schemeClr>
              </a:solidFill>
              <a:cs typeface="Calibri" pitchFamily="34" charset="0"/>
            </a:endParaRPr>
          </a:p>
        </p:txBody>
      </p:sp>
      <p:sp>
        <p:nvSpPr>
          <p:cNvPr id="2" name="Title 1"/>
          <p:cNvSpPr>
            <a:spLocks noGrp="1"/>
          </p:cNvSpPr>
          <p:nvPr>
            <p:ph type="title"/>
          </p:nvPr>
        </p:nvSpPr>
        <p:spPr>
          <a:xfrm>
            <a:off x="395631" y="282611"/>
            <a:ext cx="4500219" cy="409459"/>
          </a:xfrm>
          <a:prstGeom prst="rect">
            <a:avLst/>
          </a:prstGeom>
        </p:spPr>
        <p:txBody>
          <a:bodyPr anchor="t">
            <a:normAutofit fontScale="90000"/>
          </a:bodyPr>
          <a:lstStyle/>
          <a:p>
            <a:r>
              <a:rPr lang="en-US" sz="2700" cap="all" dirty="0">
                <a:solidFill>
                  <a:srgbClr val="00B6C9"/>
                </a:solidFill>
                <a:ea typeface="Microsoft YaHei" pitchFamily="34" charset="-122"/>
                <a:cs typeface="Segoe UI" panose="020B0502040204020203" pitchFamily="34" charset="0"/>
              </a:rPr>
              <a:t>Avoid Common Problems Recordkeeping</a:t>
            </a:r>
            <a:endParaRPr lang="en-US" sz="2700" b="1" cap="all" dirty="0">
              <a:solidFill>
                <a:srgbClr val="00B6C9"/>
              </a:solidFill>
              <a:ea typeface="Microsoft YaHei" pitchFamily="34" charset="-122"/>
              <a:cs typeface="Segoe UI" panose="020B0502040204020203" pitchFamily="34" charset="0"/>
            </a:endParaRPr>
          </a:p>
        </p:txBody>
      </p:sp>
      <p:sp>
        <p:nvSpPr>
          <p:cNvPr id="11" name="Rectangle 10"/>
          <p:cNvSpPr/>
          <p:nvPr/>
        </p:nvSpPr>
        <p:spPr>
          <a:xfrm>
            <a:off x="5514975" y="3387066"/>
            <a:ext cx="367665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5514976" y="3387066"/>
            <a:ext cx="3676650" cy="1756433"/>
          </a:xfrm>
          <a:prstGeom prst="rect">
            <a:avLst/>
          </a:prstGeom>
        </p:spPr>
        <p:txBody>
          <a:bodyPr lIns="91440" tIns="91440" rIns="91440" bIns="91440" anchor="ctr"/>
          <a:lstStyle>
            <a:lvl1pPr algn="l" defTabSz="685800" rtl="0" eaLnBrk="1" latinLnBrk="0" hangingPunct="1">
              <a:lnSpc>
                <a:spcPct val="90000"/>
              </a:lnSpc>
              <a:spcBef>
                <a:spcPct val="0"/>
              </a:spcBef>
              <a:buNone/>
              <a:defRPr sz="3000" kern="1200">
                <a:solidFill>
                  <a:schemeClr val="bg1">
                    <a:lumMod val="50000"/>
                  </a:schemeClr>
                </a:solidFill>
                <a:latin typeface="+mj-lt"/>
                <a:ea typeface="+mj-ea"/>
                <a:cs typeface="+mj-cs"/>
              </a:defRPr>
            </a:lvl1pPr>
          </a:lstStyle>
          <a:p>
            <a:pPr algn="ctr"/>
            <a:r>
              <a:rPr lang="en-US" sz="1800" b="1" dirty="0">
                <a:solidFill>
                  <a:schemeClr val="bg1"/>
                </a:solidFill>
                <a:ea typeface="Microsoft YaHei" pitchFamily="34" charset="-122"/>
                <a:cs typeface="Segoe UI" panose="020B0502040204020203" pitchFamily="34" charset="0"/>
              </a:rPr>
              <a:t>Note: Collected records are subject to the Freedom of Information Act (FOIA)</a:t>
            </a:r>
          </a:p>
          <a:p>
            <a:pPr algn="ctr"/>
            <a:r>
              <a:rPr lang="en-US" sz="1800" b="1" dirty="0">
                <a:solidFill>
                  <a:schemeClr val="bg1"/>
                </a:solidFill>
                <a:ea typeface="Microsoft YaHei" pitchFamily="34" charset="-122"/>
                <a:cs typeface="Segoe UI" panose="020B0502040204020203" pitchFamily="34" charset="0"/>
              </a:rPr>
              <a:t>.</a:t>
            </a:r>
          </a:p>
        </p:txBody>
      </p:sp>
      <p:pic>
        <p:nvPicPr>
          <p:cNvPr id="1026" name="Picture 2" descr="C:\Users\Lyndse.Ellis\Desktop\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51"/>
          <a:stretch/>
        </p:blipFill>
        <p:spPr bwMode="auto">
          <a:xfrm>
            <a:off x="5514975" y="-1338"/>
            <a:ext cx="3676650" cy="338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78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00695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2" name="Title 1"/>
          <p:cNvSpPr>
            <a:spLocks noGrp="1"/>
          </p:cNvSpPr>
          <p:nvPr>
            <p:ph type="title"/>
          </p:nvPr>
        </p:nvSpPr>
        <p:spPr>
          <a:xfrm>
            <a:off x="354366" y="282611"/>
            <a:ext cx="8368363" cy="409459"/>
          </a:xfrm>
        </p:spPr>
        <p:txBody>
          <a:bodyPr anchor="t">
            <a:noAutofit/>
          </a:bodyPr>
          <a:lstStyle/>
          <a:p>
            <a:r>
              <a:rPr lang="en-US" altLang="en-US" sz="2900" cap="all" dirty="0">
                <a:ea typeface="Microsoft YaHei" pitchFamily="34" charset="-122"/>
                <a:cs typeface="Segoe UI" panose="020B0502040204020203" pitchFamily="34" charset="0"/>
              </a:rPr>
              <a:t>Plant Process Inspection</a:t>
            </a:r>
            <a:endParaRPr lang="en-US" sz="2900" cap="all" dirty="0">
              <a:ea typeface="Microsoft YaHei" pitchFamily="34" charset="-122"/>
              <a:cs typeface="Segoe UI" panose="020B0502040204020203" pitchFamily="34" charset="0"/>
            </a:endParaRPr>
          </a:p>
        </p:txBody>
      </p:sp>
      <p:sp>
        <p:nvSpPr>
          <p:cNvPr id="24" name="Freeform 45"/>
          <p:cNvSpPr>
            <a:spLocks noEditPoints="1"/>
          </p:cNvSpPr>
          <p:nvPr/>
        </p:nvSpPr>
        <p:spPr bwMode="auto">
          <a:xfrm>
            <a:off x="381000" y="1006950"/>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tx1">
                  <a:lumMod val="75000"/>
                  <a:lumOff val="25000"/>
                </a:schemeClr>
              </a:solidFill>
            </a:endParaRPr>
          </a:p>
        </p:txBody>
      </p:sp>
      <p:sp>
        <p:nvSpPr>
          <p:cNvPr id="25" name="Rectangle 24"/>
          <p:cNvSpPr/>
          <p:nvPr/>
        </p:nvSpPr>
        <p:spPr>
          <a:xfrm>
            <a:off x="785525" y="901580"/>
            <a:ext cx="7941226" cy="372538"/>
          </a:xfrm>
          <a:prstGeom prst="rect">
            <a:avLst/>
          </a:prstGeom>
        </p:spPr>
        <p:txBody>
          <a:bodyPr wrap="square" lIns="0" tIns="0" rIns="0" bIns="0" anchor="t">
            <a:spAutoFit/>
          </a:bodyPr>
          <a:lstStyle/>
          <a:p>
            <a:pPr>
              <a:lnSpc>
                <a:spcPct val="150000"/>
              </a:lnSpc>
            </a:pPr>
            <a:r>
              <a:rPr lang="en-US" sz="1800" b="1" dirty="0">
                <a:solidFill>
                  <a:schemeClr val="bg1"/>
                </a:solidFill>
                <a:cs typeface="Calibri" pitchFamily="34" charset="0"/>
              </a:rPr>
              <a:t>This is a sample text. You simply add your own text and description here. </a:t>
            </a:r>
          </a:p>
        </p:txBody>
      </p:sp>
      <p:sp>
        <p:nvSpPr>
          <p:cNvPr id="26" name="Freeform 45"/>
          <p:cNvSpPr>
            <a:spLocks noEditPoints="1"/>
          </p:cNvSpPr>
          <p:nvPr/>
        </p:nvSpPr>
        <p:spPr bwMode="auto">
          <a:xfrm>
            <a:off x="381000" y="1582596"/>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tx1">
                  <a:lumMod val="75000"/>
                  <a:lumOff val="25000"/>
                </a:schemeClr>
              </a:solidFill>
            </a:endParaRPr>
          </a:p>
        </p:txBody>
      </p:sp>
      <p:sp>
        <p:nvSpPr>
          <p:cNvPr id="27" name="Rectangle 26"/>
          <p:cNvSpPr/>
          <p:nvPr/>
        </p:nvSpPr>
        <p:spPr>
          <a:xfrm>
            <a:off x="785525" y="1498296"/>
            <a:ext cx="7941225" cy="372538"/>
          </a:xfrm>
          <a:prstGeom prst="rect">
            <a:avLst/>
          </a:prstGeom>
        </p:spPr>
        <p:txBody>
          <a:bodyPr wrap="square" lIns="0" tIns="0" rIns="0" bIns="0" anchor="t">
            <a:spAutoFit/>
          </a:bodyPr>
          <a:lstStyle/>
          <a:p>
            <a:pPr>
              <a:lnSpc>
                <a:spcPct val="150000"/>
              </a:lnSpc>
            </a:pPr>
            <a:r>
              <a:rPr lang="en-US" sz="1800" b="1" dirty="0">
                <a:solidFill>
                  <a:schemeClr val="bg1"/>
                </a:solidFill>
                <a:cs typeface="Calibri" pitchFamily="34" charset="0"/>
              </a:rPr>
              <a:t>This is a sample text. You simply add your own text and description here. </a:t>
            </a:r>
          </a:p>
        </p:txBody>
      </p:sp>
      <p:sp>
        <p:nvSpPr>
          <p:cNvPr id="59" name="Rectangle 58"/>
          <p:cNvSpPr/>
          <p:nvPr/>
        </p:nvSpPr>
        <p:spPr>
          <a:xfrm>
            <a:off x="399124" y="1264376"/>
            <a:ext cx="8345751" cy="384721"/>
          </a:xfrm>
          <a:prstGeom prst="rect">
            <a:avLst/>
          </a:prstGeom>
        </p:spPr>
        <p:txBody>
          <a:bodyPr wrap="square" lIns="0" tIns="0" rIns="0" bIns="0" anchor="t">
            <a:spAutoFit/>
          </a:bodyPr>
          <a:lstStyle/>
          <a:p>
            <a:pPr>
              <a:spcAft>
                <a:spcPts val="300"/>
              </a:spcAft>
            </a:pPr>
            <a:r>
              <a:rPr lang="en-US" sz="2500" b="1" cap="all" dirty="0">
                <a:solidFill>
                  <a:srgbClr val="00B6C9"/>
                </a:solidFill>
                <a:latin typeface="+mj-lt"/>
                <a:ea typeface="Microsoft YaHei" pitchFamily="34" charset="-122"/>
                <a:cs typeface="Segoe UI" panose="020B0502040204020203" pitchFamily="34" charset="0"/>
              </a:rPr>
              <a:t>Key concerns during the facility tour</a:t>
            </a:r>
          </a:p>
        </p:txBody>
      </p:sp>
      <p:sp>
        <p:nvSpPr>
          <p:cNvPr id="60" name="Rectangle 59"/>
          <p:cNvSpPr/>
          <p:nvPr/>
        </p:nvSpPr>
        <p:spPr>
          <a:xfrm>
            <a:off x="785525" y="3251156"/>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Fugitive emissions</a:t>
            </a:r>
          </a:p>
        </p:txBody>
      </p:sp>
      <p:sp>
        <p:nvSpPr>
          <p:cNvPr id="61" name="Freeform 45"/>
          <p:cNvSpPr>
            <a:spLocks noEditPoints="1"/>
          </p:cNvSpPr>
          <p:nvPr/>
        </p:nvSpPr>
        <p:spPr bwMode="auto">
          <a:xfrm>
            <a:off x="380997" y="3215122"/>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2" name="Rectangle 61"/>
          <p:cNvSpPr/>
          <p:nvPr/>
        </p:nvSpPr>
        <p:spPr>
          <a:xfrm>
            <a:off x="785524" y="3794174"/>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Unpermitted sources</a:t>
            </a:r>
          </a:p>
        </p:txBody>
      </p:sp>
      <p:sp>
        <p:nvSpPr>
          <p:cNvPr id="63" name="Freeform 45"/>
          <p:cNvSpPr>
            <a:spLocks noEditPoints="1"/>
          </p:cNvSpPr>
          <p:nvPr/>
        </p:nvSpPr>
        <p:spPr bwMode="auto">
          <a:xfrm>
            <a:off x="380998" y="3790768"/>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4" name="Rectangle 63"/>
          <p:cNvSpPr/>
          <p:nvPr/>
        </p:nvSpPr>
        <p:spPr>
          <a:xfrm>
            <a:off x="785523" y="4363823"/>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Potential violations of other media</a:t>
            </a:r>
          </a:p>
        </p:txBody>
      </p:sp>
      <p:sp>
        <p:nvSpPr>
          <p:cNvPr id="65" name="Freeform 45"/>
          <p:cNvSpPr>
            <a:spLocks noEditPoints="1"/>
          </p:cNvSpPr>
          <p:nvPr/>
        </p:nvSpPr>
        <p:spPr bwMode="auto">
          <a:xfrm>
            <a:off x="380997" y="4360417"/>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5" name="Freeform 45"/>
          <p:cNvSpPr>
            <a:spLocks noEditPoints="1"/>
          </p:cNvSpPr>
          <p:nvPr/>
        </p:nvSpPr>
        <p:spPr bwMode="auto">
          <a:xfrm>
            <a:off x="393878" y="2647385"/>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7" name="Freeform 45"/>
          <p:cNvSpPr>
            <a:spLocks noEditPoints="1"/>
          </p:cNvSpPr>
          <p:nvPr/>
        </p:nvSpPr>
        <p:spPr bwMode="auto">
          <a:xfrm>
            <a:off x="393877" y="2089827"/>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8" name="Rectangle 17"/>
          <p:cNvSpPr/>
          <p:nvPr/>
        </p:nvSpPr>
        <p:spPr>
          <a:xfrm>
            <a:off x="781504" y="2647385"/>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All listed sources</a:t>
            </a:r>
          </a:p>
        </p:txBody>
      </p:sp>
      <p:sp>
        <p:nvSpPr>
          <p:cNvPr id="19" name="Rectangle 18"/>
          <p:cNvSpPr/>
          <p:nvPr/>
        </p:nvSpPr>
        <p:spPr>
          <a:xfrm>
            <a:off x="781503" y="2100984"/>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Control equipment</a:t>
            </a:r>
          </a:p>
        </p:txBody>
      </p:sp>
    </p:spTree>
    <p:extLst>
      <p:ext uri="{BB962C8B-B14F-4D97-AF65-F5344CB8AC3E}">
        <p14:creationId xmlns:p14="http://schemas.microsoft.com/office/powerpoint/2010/main" val="3489101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66062"/>
            <a:ext cx="8368363" cy="409459"/>
          </a:xfrm>
        </p:spPr>
        <p:txBody>
          <a:bodyPr anchor="t">
            <a:normAutofit fontScale="90000"/>
          </a:bodyPr>
          <a:lstStyle/>
          <a:p>
            <a:r>
              <a:rPr lang="en-US" sz="3600" cap="all" dirty="0">
                <a:solidFill>
                  <a:schemeClr val="tx1">
                    <a:lumMod val="75000"/>
                    <a:lumOff val="25000"/>
                  </a:schemeClr>
                </a:solidFill>
                <a:ea typeface="Microsoft YaHei" pitchFamily="34" charset="-122"/>
                <a:cs typeface="Segoe UI" panose="020B0502040204020203" pitchFamily="34" charset="0"/>
              </a:rPr>
              <a:t>Inspection Questions Cyclones</a:t>
            </a:r>
            <a:endParaRPr lang="en-US" sz="3600" b="1" cap="all" dirty="0">
              <a:solidFill>
                <a:schemeClr val="tx1">
                  <a:lumMod val="75000"/>
                  <a:lumOff val="25000"/>
                </a:schemeClr>
              </a:solidFill>
              <a:ea typeface="Microsoft YaHei" pitchFamily="34" charset="-122"/>
              <a:cs typeface="Segoe UI" panose="020B0502040204020203" pitchFamily="34" charset="0"/>
            </a:endParaRPr>
          </a:p>
        </p:txBody>
      </p:sp>
      <p:grpSp>
        <p:nvGrpSpPr>
          <p:cNvPr id="8" name="Group 7"/>
          <p:cNvGrpSpPr/>
          <p:nvPr/>
        </p:nvGrpSpPr>
        <p:grpSpPr>
          <a:xfrm>
            <a:off x="393700" y="1157936"/>
            <a:ext cx="4051300" cy="1501140"/>
            <a:chOff x="393700" y="1104900"/>
            <a:chExt cx="4051300" cy="1689100"/>
          </a:xfrm>
        </p:grpSpPr>
        <p:sp>
          <p:nvSpPr>
            <p:cNvPr id="6" name="Rectangle 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3700" y="1104900"/>
              <a:ext cx="977900" cy="168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flipH="1">
            <a:off x="4698063" y="1157936"/>
            <a:ext cx="4051300" cy="1501140"/>
            <a:chOff x="393700" y="1104900"/>
            <a:chExt cx="4051300" cy="1689100"/>
          </a:xfrm>
        </p:grpSpPr>
        <p:sp>
          <p:nvSpPr>
            <p:cNvPr id="10" name="Rectangle 9"/>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700" y="1104900"/>
              <a:ext cx="977900" cy="168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93700" y="2916886"/>
            <a:ext cx="4051300" cy="1501140"/>
            <a:chOff x="393700" y="1104900"/>
            <a:chExt cx="4051300" cy="1689100"/>
          </a:xfrm>
        </p:grpSpPr>
        <p:sp>
          <p:nvSpPr>
            <p:cNvPr id="13" name="Rectangle 12"/>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700" y="1104900"/>
              <a:ext cx="977900" cy="1689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flipH="1">
            <a:off x="4698063" y="2916886"/>
            <a:ext cx="4051300" cy="1501140"/>
            <a:chOff x="393700" y="1104900"/>
            <a:chExt cx="4051300" cy="1689100"/>
          </a:xfrm>
        </p:grpSpPr>
        <p:sp>
          <p:nvSpPr>
            <p:cNvPr id="16" name="Rectangle 1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3700" y="1104900"/>
              <a:ext cx="977900" cy="168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641256" y="1857706"/>
            <a:ext cx="1860550" cy="1860550"/>
            <a:chOff x="3641256" y="1898650"/>
            <a:chExt cx="1860550" cy="1860550"/>
          </a:xfrm>
        </p:grpSpPr>
        <p:sp>
          <p:nvSpPr>
            <p:cNvPr id="24" name="Oval 23"/>
            <p:cNvSpPr/>
            <p:nvPr/>
          </p:nvSpPr>
          <p:spPr>
            <a:xfrm>
              <a:off x="3641256" y="1898650"/>
              <a:ext cx="1860550" cy="1860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91282" y="2048676"/>
              <a:ext cx="1560498" cy="15604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135764" y="2359077"/>
            <a:ext cx="871535" cy="857808"/>
            <a:chOff x="-5757862" y="3372487"/>
            <a:chExt cx="3367087" cy="3314064"/>
          </a:xfrm>
          <a:solidFill>
            <a:schemeClr val="bg1">
              <a:lumMod val="50000"/>
            </a:schemeClr>
          </a:solidFill>
        </p:grpSpPr>
        <p:sp>
          <p:nvSpPr>
            <p:cNvPr id="28" name="Freeform 13"/>
            <p:cNvSpPr>
              <a:spLocks/>
            </p:cNvSpPr>
            <p:nvPr/>
          </p:nvSpPr>
          <p:spPr bwMode="auto">
            <a:xfrm>
              <a:off x="-5757862" y="5230813"/>
              <a:ext cx="974725" cy="1455738"/>
            </a:xfrm>
            <a:custGeom>
              <a:avLst/>
              <a:gdLst>
                <a:gd name="T0" fmla="*/ 349 w 1227"/>
                <a:gd name="T1" fmla="*/ 0 h 1834"/>
                <a:gd name="T2" fmla="*/ 387 w 1227"/>
                <a:gd name="T3" fmla="*/ 3 h 1834"/>
                <a:gd name="T4" fmla="*/ 424 w 1227"/>
                <a:gd name="T5" fmla="*/ 13 h 1834"/>
                <a:gd name="T6" fmla="*/ 460 w 1227"/>
                <a:gd name="T7" fmla="*/ 28 h 1834"/>
                <a:gd name="T8" fmla="*/ 492 w 1227"/>
                <a:gd name="T9" fmla="*/ 49 h 1834"/>
                <a:gd name="T10" fmla="*/ 521 w 1227"/>
                <a:gd name="T11" fmla="*/ 73 h 1834"/>
                <a:gd name="T12" fmla="*/ 547 w 1227"/>
                <a:gd name="T13" fmla="*/ 103 h 1834"/>
                <a:gd name="T14" fmla="*/ 568 w 1227"/>
                <a:gd name="T15" fmla="*/ 137 h 1834"/>
                <a:gd name="T16" fmla="*/ 1200 w 1227"/>
                <a:gd name="T17" fmla="*/ 1407 h 1834"/>
                <a:gd name="T18" fmla="*/ 1216 w 1227"/>
                <a:gd name="T19" fmla="*/ 1444 h 1834"/>
                <a:gd name="T20" fmla="*/ 1225 w 1227"/>
                <a:gd name="T21" fmla="*/ 1483 h 1834"/>
                <a:gd name="T22" fmla="*/ 1227 w 1227"/>
                <a:gd name="T23" fmla="*/ 1521 h 1834"/>
                <a:gd name="T24" fmla="*/ 1223 w 1227"/>
                <a:gd name="T25" fmla="*/ 1560 h 1834"/>
                <a:gd name="T26" fmla="*/ 1214 w 1227"/>
                <a:gd name="T27" fmla="*/ 1597 h 1834"/>
                <a:gd name="T28" fmla="*/ 1199 w 1227"/>
                <a:gd name="T29" fmla="*/ 1632 h 1834"/>
                <a:gd name="T30" fmla="*/ 1178 w 1227"/>
                <a:gd name="T31" fmla="*/ 1664 h 1834"/>
                <a:gd name="T32" fmla="*/ 1154 w 1227"/>
                <a:gd name="T33" fmla="*/ 1694 h 1834"/>
                <a:gd name="T34" fmla="*/ 1123 w 1227"/>
                <a:gd name="T35" fmla="*/ 1719 h 1834"/>
                <a:gd name="T36" fmla="*/ 1088 w 1227"/>
                <a:gd name="T37" fmla="*/ 1740 h 1834"/>
                <a:gd name="T38" fmla="*/ 926 w 1227"/>
                <a:gd name="T39" fmla="*/ 1821 h 1834"/>
                <a:gd name="T40" fmla="*/ 899 w 1227"/>
                <a:gd name="T41" fmla="*/ 1830 h 1834"/>
                <a:gd name="T42" fmla="*/ 871 w 1227"/>
                <a:gd name="T43" fmla="*/ 1834 h 1834"/>
                <a:gd name="T44" fmla="*/ 871 w 1227"/>
                <a:gd name="T45" fmla="*/ 1834 h 1834"/>
                <a:gd name="T46" fmla="*/ 843 w 1227"/>
                <a:gd name="T47" fmla="*/ 1831 h 1834"/>
                <a:gd name="T48" fmla="*/ 818 w 1227"/>
                <a:gd name="T49" fmla="*/ 1822 h 1834"/>
                <a:gd name="T50" fmla="*/ 795 w 1227"/>
                <a:gd name="T51" fmla="*/ 1808 h 1834"/>
                <a:gd name="T52" fmla="*/ 775 w 1227"/>
                <a:gd name="T53" fmla="*/ 1789 h 1834"/>
                <a:gd name="T54" fmla="*/ 758 w 1227"/>
                <a:gd name="T55" fmla="*/ 1766 h 1834"/>
                <a:gd name="T56" fmla="*/ 13 w 1227"/>
                <a:gd name="T57" fmla="*/ 275 h 1834"/>
                <a:gd name="T58" fmla="*/ 4 w 1227"/>
                <a:gd name="T59" fmla="*/ 248 h 1834"/>
                <a:gd name="T60" fmla="*/ 0 w 1227"/>
                <a:gd name="T61" fmla="*/ 220 h 1834"/>
                <a:gd name="T62" fmla="*/ 2 w 1227"/>
                <a:gd name="T63" fmla="*/ 193 h 1834"/>
                <a:gd name="T64" fmla="*/ 11 w 1227"/>
                <a:gd name="T65" fmla="*/ 167 h 1834"/>
                <a:gd name="T66" fmla="*/ 25 w 1227"/>
                <a:gd name="T67" fmla="*/ 144 h 1834"/>
                <a:gd name="T68" fmla="*/ 45 w 1227"/>
                <a:gd name="T69" fmla="*/ 123 h 1834"/>
                <a:gd name="T70" fmla="*/ 69 w 1227"/>
                <a:gd name="T71" fmla="*/ 108 h 1834"/>
                <a:gd name="T72" fmla="*/ 234 w 1227"/>
                <a:gd name="T73" fmla="*/ 25 h 1834"/>
                <a:gd name="T74" fmla="*/ 272 w 1227"/>
                <a:gd name="T75" fmla="*/ 11 h 1834"/>
                <a:gd name="T76" fmla="*/ 310 w 1227"/>
                <a:gd name="T77" fmla="*/ 2 h 1834"/>
                <a:gd name="T78" fmla="*/ 349 w 1227"/>
                <a:gd name="T79"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7" h="1834">
                  <a:moveTo>
                    <a:pt x="349" y="0"/>
                  </a:moveTo>
                  <a:lnTo>
                    <a:pt x="387" y="3"/>
                  </a:lnTo>
                  <a:lnTo>
                    <a:pt x="424" y="13"/>
                  </a:lnTo>
                  <a:lnTo>
                    <a:pt x="460" y="28"/>
                  </a:lnTo>
                  <a:lnTo>
                    <a:pt x="492" y="49"/>
                  </a:lnTo>
                  <a:lnTo>
                    <a:pt x="521" y="73"/>
                  </a:lnTo>
                  <a:lnTo>
                    <a:pt x="547" y="103"/>
                  </a:lnTo>
                  <a:lnTo>
                    <a:pt x="568" y="137"/>
                  </a:lnTo>
                  <a:lnTo>
                    <a:pt x="1200" y="1407"/>
                  </a:lnTo>
                  <a:lnTo>
                    <a:pt x="1216" y="1444"/>
                  </a:lnTo>
                  <a:lnTo>
                    <a:pt x="1225" y="1483"/>
                  </a:lnTo>
                  <a:lnTo>
                    <a:pt x="1227" y="1521"/>
                  </a:lnTo>
                  <a:lnTo>
                    <a:pt x="1223" y="1560"/>
                  </a:lnTo>
                  <a:lnTo>
                    <a:pt x="1214" y="1597"/>
                  </a:lnTo>
                  <a:lnTo>
                    <a:pt x="1199" y="1632"/>
                  </a:lnTo>
                  <a:lnTo>
                    <a:pt x="1178" y="1664"/>
                  </a:lnTo>
                  <a:lnTo>
                    <a:pt x="1154" y="1694"/>
                  </a:lnTo>
                  <a:lnTo>
                    <a:pt x="1123" y="1719"/>
                  </a:lnTo>
                  <a:lnTo>
                    <a:pt x="1088" y="1740"/>
                  </a:lnTo>
                  <a:lnTo>
                    <a:pt x="926" y="1821"/>
                  </a:lnTo>
                  <a:lnTo>
                    <a:pt x="899" y="1830"/>
                  </a:lnTo>
                  <a:lnTo>
                    <a:pt x="871" y="1834"/>
                  </a:lnTo>
                  <a:lnTo>
                    <a:pt x="871" y="1834"/>
                  </a:lnTo>
                  <a:lnTo>
                    <a:pt x="843" y="1831"/>
                  </a:lnTo>
                  <a:lnTo>
                    <a:pt x="818" y="1822"/>
                  </a:lnTo>
                  <a:lnTo>
                    <a:pt x="795" y="1808"/>
                  </a:lnTo>
                  <a:lnTo>
                    <a:pt x="775" y="1789"/>
                  </a:lnTo>
                  <a:lnTo>
                    <a:pt x="758" y="1766"/>
                  </a:lnTo>
                  <a:lnTo>
                    <a:pt x="13" y="275"/>
                  </a:lnTo>
                  <a:lnTo>
                    <a:pt x="4" y="248"/>
                  </a:lnTo>
                  <a:lnTo>
                    <a:pt x="0" y="220"/>
                  </a:lnTo>
                  <a:lnTo>
                    <a:pt x="2" y="193"/>
                  </a:lnTo>
                  <a:lnTo>
                    <a:pt x="11" y="167"/>
                  </a:lnTo>
                  <a:lnTo>
                    <a:pt x="25" y="144"/>
                  </a:lnTo>
                  <a:lnTo>
                    <a:pt x="45" y="123"/>
                  </a:lnTo>
                  <a:lnTo>
                    <a:pt x="69" y="108"/>
                  </a:lnTo>
                  <a:lnTo>
                    <a:pt x="234" y="25"/>
                  </a:lnTo>
                  <a:lnTo>
                    <a:pt x="272" y="11"/>
                  </a:lnTo>
                  <a:lnTo>
                    <a:pt x="310" y="2"/>
                  </a:lnTo>
                  <a:lnTo>
                    <a:pt x="349"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29" name="Freeform 14"/>
            <p:cNvSpPr>
              <a:spLocks/>
            </p:cNvSpPr>
            <p:nvPr/>
          </p:nvSpPr>
          <p:spPr bwMode="auto">
            <a:xfrm>
              <a:off x="-5172075" y="4875213"/>
              <a:ext cx="2781300" cy="1417638"/>
            </a:xfrm>
            <a:custGeom>
              <a:avLst/>
              <a:gdLst>
                <a:gd name="T0" fmla="*/ 877 w 3504"/>
                <a:gd name="T1" fmla="*/ 6 h 1784"/>
                <a:gd name="T2" fmla="*/ 1024 w 3504"/>
                <a:gd name="T3" fmla="*/ 37 h 1784"/>
                <a:gd name="T4" fmla="*/ 1159 w 3504"/>
                <a:gd name="T5" fmla="*/ 91 h 1784"/>
                <a:gd name="T6" fmla="*/ 1282 w 3504"/>
                <a:gd name="T7" fmla="*/ 167 h 1784"/>
                <a:gd name="T8" fmla="*/ 1356 w 3504"/>
                <a:gd name="T9" fmla="*/ 229 h 1784"/>
                <a:gd name="T10" fmla="*/ 1392 w 3504"/>
                <a:gd name="T11" fmla="*/ 261 h 1784"/>
                <a:gd name="T12" fmla="*/ 1431 w 3504"/>
                <a:gd name="T13" fmla="*/ 284 h 1784"/>
                <a:gd name="T14" fmla="*/ 1477 w 3504"/>
                <a:gd name="T15" fmla="*/ 293 h 1784"/>
                <a:gd name="T16" fmla="*/ 2174 w 3504"/>
                <a:gd name="T17" fmla="*/ 297 h 1784"/>
                <a:gd name="T18" fmla="*/ 2254 w 3504"/>
                <a:gd name="T19" fmla="*/ 328 h 1784"/>
                <a:gd name="T20" fmla="*/ 2319 w 3504"/>
                <a:gd name="T21" fmla="*/ 382 h 1784"/>
                <a:gd name="T22" fmla="*/ 2362 w 3504"/>
                <a:gd name="T23" fmla="*/ 456 h 1784"/>
                <a:gd name="T24" fmla="*/ 2378 w 3504"/>
                <a:gd name="T25" fmla="*/ 542 h 1784"/>
                <a:gd name="T26" fmla="*/ 2362 w 3504"/>
                <a:gd name="T27" fmla="*/ 628 h 1784"/>
                <a:gd name="T28" fmla="*/ 2319 w 3504"/>
                <a:gd name="T29" fmla="*/ 702 h 1784"/>
                <a:gd name="T30" fmla="*/ 2254 w 3504"/>
                <a:gd name="T31" fmla="*/ 757 h 1784"/>
                <a:gd name="T32" fmla="*/ 2174 w 3504"/>
                <a:gd name="T33" fmla="*/ 786 h 1784"/>
                <a:gd name="T34" fmla="*/ 2038 w 3504"/>
                <a:gd name="T35" fmla="*/ 790 h 1784"/>
                <a:gd name="T36" fmla="*/ 1837 w 3504"/>
                <a:gd name="T37" fmla="*/ 790 h 1784"/>
                <a:gd name="T38" fmla="*/ 1632 w 3504"/>
                <a:gd name="T39" fmla="*/ 790 h 1784"/>
                <a:gd name="T40" fmla="*/ 1577 w 3504"/>
                <a:gd name="T41" fmla="*/ 803 h 1784"/>
                <a:gd name="T42" fmla="*/ 1534 w 3504"/>
                <a:gd name="T43" fmla="*/ 837 h 1784"/>
                <a:gd name="T44" fmla="*/ 1511 w 3504"/>
                <a:gd name="T45" fmla="*/ 886 h 1784"/>
                <a:gd name="T46" fmla="*/ 1511 w 3504"/>
                <a:gd name="T47" fmla="*/ 944 h 1784"/>
                <a:gd name="T48" fmla="*/ 1534 w 3504"/>
                <a:gd name="T49" fmla="*/ 992 h 1784"/>
                <a:gd name="T50" fmla="*/ 1577 w 3504"/>
                <a:gd name="T51" fmla="*/ 1026 h 1784"/>
                <a:gd name="T52" fmla="*/ 1632 w 3504"/>
                <a:gd name="T53" fmla="*/ 1039 h 1784"/>
                <a:gd name="T54" fmla="*/ 2234 w 3504"/>
                <a:gd name="T55" fmla="*/ 1037 h 1784"/>
                <a:gd name="T56" fmla="*/ 2289 w 3504"/>
                <a:gd name="T57" fmla="*/ 1023 h 1784"/>
                <a:gd name="T58" fmla="*/ 2347 w 3504"/>
                <a:gd name="T59" fmla="*/ 996 h 1784"/>
                <a:gd name="T60" fmla="*/ 2395 w 3504"/>
                <a:gd name="T61" fmla="*/ 959 h 1784"/>
                <a:gd name="T62" fmla="*/ 3104 w 3504"/>
                <a:gd name="T63" fmla="*/ 96 h 1784"/>
                <a:gd name="T64" fmla="*/ 3175 w 3504"/>
                <a:gd name="T65" fmla="*/ 59 h 1784"/>
                <a:gd name="T66" fmla="*/ 3253 w 3504"/>
                <a:gd name="T67" fmla="*/ 45 h 1784"/>
                <a:gd name="T68" fmla="*/ 3330 w 3504"/>
                <a:gd name="T69" fmla="*/ 55 h 1784"/>
                <a:gd name="T70" fmla="*/ 3403 w 3504"/>
                <a:gd name="T71" fmla="*/ 93 h 1784"/>
                <a:gd name="T72" fmla="*/ 3459 w 3504"/>
                <a:gd name="T73" fmla="*/ 149 h 1784"/>
                <a:gd name="T74" fmla="*/ 3493 w 3504"/>
                <a:gd name="T75" fmla="*/ 220 h 1784"/>
                <a:gd name="T76" fmla="*/ 3504 w 3504"/>
                <a:gd name="T77" fmla="*/ 296 h 1784"/>
                <a:gd name="T78" fmla="*/ 3492 w 3504"/>
                <a:gd name="T79" fmla="*/ 372 h 1784"/>
                <a:gd name="T80" fmla="*/ 3455 w 3504"/>
                <a:gd name="T81" fmla="*/ 443 h 1784"/>
                <a:gd name="T82" fmla="*/ 2682 w 3504"/>
                <a:gd name="T83" fmla="*/ 1540 h 1784"/>
                <a:gd name="T84" fmla="*/ 2580 w 3504"/>
                <a:gd name="T85" fmla="*/ 1632 h 1784"/>
                <a:gd name="T86" fmla="*/ 2463 w 3504"/>
                <a:gd name="T87" fmla="*/ 1706 h 1784"/>
                <a:gd name="T88" fmla="*/ 2335 w 3504"/>
                <a:gd name="T89" fmla="*/ 1755 h 1784"/>
                <a:gd name="T90" fmla="*/ 2199 w 3504"/>
                <a:gd name="T91" fmla="*/ 1780 h 1784"/>
                <a:gd name="T92" fmla="*/ 706 w 3504"/>
                <a:gd name="T93" fmla="*/ 1784 h 1784"/>
                <a:gd name="T94" fmla="*/ 179 w 3504"/>
                <a:gd name="T95" fmla="*/ 210 h 1784"/>
                <a:gd name="T96" fmla="*/ 230 w 3504"/>
                <a:gd name="T97" fmla="*/ 178 h 1784"/>
                <a:gd name="T98" fmla="*/ 328 w 3504"/>
                <a:gd name="T99" fmla="*/ 113 h 1784"/>
                <a:gd name="T100" fmla="*/ 438 w 3504"/>
                <a:gd name="T101" fmla="*/ 62 h 1784"/>
                <a:gd name="T102" fmla="*/ 564 w 3504"/>
                <a:gd name="T103" fmla="*/ 23 h 1784"/>
                <a:gd name="T104" fmla="*/ 723 w 3504"/>
                <a:gd name="T105" fmla="*/ 1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04" h="1784">
                  <a:moveTo>
                    <a:pt x="800" y="0"/>
                  </a:moveTo>
                  <a:lnTo>
                    <a:pt x="877" y="6"/>
                  </a:lnTo>
                  <a:lnTo>
                    <a:pt x="951" y="18"/>
                  </a:lnTo>
                  <a:lnTo>
                    <a:pt x="1024" y="37"/>
                  </a:lnTo>
                  <a:lnTo>
                    <a:pt x="1094" y="62"/>
                  </a:lnTo>
                  <a:lnTo>
                    <a:pt x="1159" y="91"/>
                  </a:lnTo>
                  <a:lnTo>
                    <a:pt x="1222" y="126"/>
                  </a:lnTo>
                  <a:lnTo>
                    <a:pt x="1282" y="167"/>
                  </a:lnTo>
                  <a:lnTo>
                    <a:pt x="1336" y="211"/>
                  </a:lnTo>
                  <a:lnTo>
                    <a:pt x="1356" y="229"/>
                  </a:lnTo>
                  <a:lnTo>
                    <a:pt x="1374" y="247"/>
                  </a:lnTo>
                  <a:lnTo>
                    <a:pt x="1392" y="261"/>
                  </a:lnTo>
                  <a:lnTo>
                    <a:pt x="1412" y="275"/>
                  </a:lnTo>
                  <a:lnTo>
                    <a:pt x="1431" y="284"/>
                  </a:lnTo>
                  <a:lnTo>
                    <a:pt x="1453" y="291"/>
                  </a:lnTo>
                  <a:lnTo>
                    <a:pt x="1477" y="293"/>
                  </a:lnTo>
                  <a:lnTo>
                    <a:pt x="2129" y="293"/>
                  </a:lnTo>
                  <a:lnTo>
                    <a:pt x="2174" y="297"/>
                  </a:lnTo>
                  <a:lnTo>
                    <a:pt x="2216" y="309"/>
                  </a:lnTo>
                  <a:lnTo>
                    <a:pt x="2254" y="328"/>
                  </a:lnTo>
                  <a:lnTo>
                    <a:pt x="2289" y="353"/>
                  </a:lnTo>
                  <a:lnTo>
                    <a:pt x="2319" y="382"/>
                  </a:lnTo>
                  <a:lnTo>
                    <a:pt x="2344" y="417"/>
                  </a:lnTo>
                  <a:lnTo>
                    <a:pt x="2362" y="456"/>
                  </a:lnTo>
                  <a:lnTo>
                    <a:pt x="2374" y="498"/>
                  </a:lnTo>
                  <a:lnTo>
                    <a:pt x="2378" y="542"/>
                  </a:lnTo>
                  <a:lnTo>
                    <a:pt x="2374" y="587"/>
                  </a:lnTo>
                  <a:lnTo>
                    <a:pt x="2362" y="628"/>
                  </a:lnTo>
                  <a:lnTo>
                    <a:pt x="2344" y="667"/>
                  </a:lnTo>
                  <a:lnTo>
                    <a:pt x="2319" y="702"/>
                  </a:lnTo>
                  <a:lnTo>
                    <a:pt x="2289" y="732"/>
                  </a:lnTo>
                  <a:lnTo>
                    <a:pt x="2254" y="757"/>
                  </a:lnTo>
                  <a:lnTo>
                    <a:pt x="2216" y="775"/>
                  </a:lnTo>
                  <a:lnTo>
                    <a:pt x="2174" y="786"/>
                  </a:lnTo>
                  <a:lnTo>
                    <a:pt x="2129" y="790"/>
                  </a:lnTo>
                  <a:lnTo>
                    <a:pt x="2038" y="790"/>
                  </a:lnTo>
                  <a:lnTo>
                    <a:pt x="1939" y="790"/>
                  </a:lnTo>
                  <a:lnTo>
                    <a:pt x="1837" y="790"/>
                  </a:lnTo>
                  <a:lnTo>
                    <a:pt x="1734" y="790"/>
                  </a:lnTo>
                  <a:lnTo>
                    <a:pt x="1632" y="790"/>
                  </a:lnTo>
                  <a:lnTo>
                    <a:pt x="1604" y="794"/>
                  </a:lnTo>
                  <a:lnTo>
                    <a:pt x="1577" y="803"/>
                  </a:lnTo>
                  <a:lnTo>
                    <a:pt x="1553" y="817"/>
                  </a:lnTo>
                  <a:lnTo>
                    <a:pt x="1534" y="837"/>
                  </a:lnTo>
                  <a:lnTo>
                    <a:pt x="1520" y="860"/>
                  </a:lnTo>
                  <a:lnTo>
                    <a:pt x="1511" y="886"/>
                  </a:lnTo>
                  <a:lnTo>
                    <a:pt x="1508" y="915"/>
                  </a:lnTo>
                  <a:lnTo>
                    <a:pt x="1511" y="944"/>
                  </a:lnTo>
                  <a:lnTo>
                    <a:pt x="1520" y="969"/>
                  </a:lnTo>
                  <a:lnTo>
                    <a:pt x="1534" y="992"/>
                  </a:lnTo>
                  <a:lnTo>
                    <a:pt x="1553" y="1012"/>
                  </a:lnTo>
                  <a:lnTo>
                    <a:pt x="1577" y="1026"/>
                  </a:lnTo>
                  <a:lnTo>
                    <a:pt x="1604" y="1036"/>
                  </a:lnTo>
                  <a:lnTo>
                    <a:pt x="1632" y="1039"/>
                  </a:lnTo>
                  <a:lnTo>
                    <a:pt x="2212" y="1039"/>
                  </a:lnTo>
                  <a:lnTo>
                    <a:pt x="2234" y="1037"/>
                  </a:lnTo>
                  <a:lnTo>
                    <a:pt x="2261" y="1032"/>
                  </a:lnTo>
                  <a:lnTo>
                    <a:pt x="2289" y="1023"/>
                  </a:lnTo>
                  <a:lnTo>
                    <a:pt x="2317" y="1012"/>
                  </a:lnTo>
                  <a:lnTo>
                    <a:pt x="2347" y="996"/>
                  </a:lnTo>
                  <a:lnTo>
                    <a:pt x="2373" y="980"/>
                  </a:lnTo>
                  <a:lnTo>
                    <a:pt x="2395" y="959"/>
                  </a:lnTo>
                  <a:lnTo>
                    <a:pt x="3075" y="125"/>
                  </a:lnTo>
                  <a:lnTo>
                    <a:pt x="3104" y="96"/>
                  </a:lnTo>
                  <a:lnTo>
                    <a:pt x="3138" y="75"/>
                  </a:lnTo>
                  <a:lnTo>
                    <a:pt x="3175" y="59"/>
                  </a:lnTo>
                  <a:lnTo>
                    <a:pt x="3213" y="49"/>
                  </a:lnTo>
                  <a:lnTo>
                    <a:pt x="3253" y="45"/>
                  </a:lnTo>
                  <a:lnTo>
                    <a:pt x="3291" y="48"/>
                  </a:lnTo>
                  <a:lnTo>
                    <a:pt x="3330" y="55"/>
                  </a:lnTo>
                  <a:lnTo>
                    <a:pt x="3367" y="71"/>
                  </a:lnTo>
                  <a:lnTo>
                    <a:pt x="3403" y="93"/>
                  </a:lnTo>
                  <a:lnTo>
                    <a:pt x="3434" y="120"/>
                  </a:lnTo>
                  <a:lnTo>
                    <a:pt x="3459" y="149"/>
                  </a:lnTo>
                  <a:lnTo>
                    <a:pt x="3479" y="184"/>
                  </a:lnTo>
                  <a:lnTo>
                    <a:pt x="3493" y="220"/>
                  </a:lnTo>
                  <a:lnTo>
                    <a:pt x="3501" y="257"/>
                  </a:lnTo>
                  <a:lnTo>
                    <a:pt x="3504" y="296"/>
                  </a:lnTo>
                  <a:lnTo>
                    <a:pt x="3501" y="335"/>
                  </a:lnTo>
                  <a:lnTo>
                    <a:pt x="3492" y="372"/>
                  </a:lnTo>
                  <a:lnTo>
                    <a:pt x="3477" y="408"/>
                  </a:lnTo>
                  <a:lnTo>
                    <a:pt x="3455" y="443"/>
                  </a:lnTo>
                  <a:lnTo>
                    <a:pt x="2726" y="1485"/>
                  </a:lnTo>
                  <a:lnTo>
                    <a:pt x="2682" y="1540"/>
                  </a:lnTo>
                  <a:lnTo>
                    <a:pt x="2633" y="1588"/>
                  </a:lnTo>
                  <a:lnTo>
                    <a:pt x="2580" y="1632"/>
                  </a:lnTo>
                  <a:lnTo>
                    <a:pt x="2523" y="1671"/>
                  </a:lnTo>
                  <a:lnTo>
                    <a:pt x="2463" y="1706"/>
                  </a:lnTo>
                  <a:lnTo>
                    <a:pt x="2400" y="1733"/>
                  </a:lnTo>
                  <a:lnTo>
                    <a:pt x="2335" y="1755"/>
                  </a:lnTo>
                  <a:lnTo>
                    <a:pt x="2267" y="1771"/>
                  </a:lnTo>
                  <a:lnTo>
                    <a:pt x="2199" y="1780"/>
                  </a:lnTo>
                  <a:lnTo>
                    <a:pt x="2129" y="1784"/>
                  </a:lnTo>
                  <a:lnTo>
                    <a:pt x="706" y="1784"/>
                  </a:lnTo>
                  <a:lnTo>
                    <a:pt x="0" y="368"/>
                  </a:lnTo>
                  <a:lnTo>
                    <a:pt x="179" y="210"/>
                  </a:lnTo>
                  <a:lnTo>
                    <a:pt x="183" y="214"/>
                  </a:lnTo>
                  <a:lnTo>
                    <a:pt x="230" y="178"/>
                  </a:lnTo>
                  <a:lnTo>
                    <a:pt x="278" y="144"/>
                  </a:lnTo>
                  <a:lnTo>
                    <a:pt x="328" y="113"/>
                  </a:lnTo>
                  <a:lnTo>
                    <a:pt x="381" y="86"/>
                  </a:lnTo>
                  <a:lnTo>
                    <a:pt x="438" y="62"/>
                  </a:lnTo>
                  <a:lnTo>
                    <a:pt x="498" y="41"/>
                  </a:lnTo>
                  <a:lnTo>
                    <a:pt x="564" y="23"/>
                  </a:lnTo>
                  <a:lnTo>
                    <a:pt x="644" y="8"/>
                  </a:lnTo>
                  <a:lnTo>
                    <a:pt x="723" y="1"/>
                  </a:lnTo>
                  <a:lnTo>
                    <a:pt x="800" y="0"/>
                  </a:lnTo>
                  <a:close/>
                </a:path>
              </a:pathLst>
            </a:custGeom>
            <a:solidFill>
              <a:schemeClr val="tx1">
                <a:lumMod val="75000"/>
                <a:lumOff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30" name="Freeform 19"/>
            <p:cNvSpPr>
              <a:spLocks noEditPoints="1"/>
            </p:cNvSpPr>
            <p:nvPr/>
          </p:nvSpPr>
          <p:spPr bwMode="auto">
            <a:xfrm>
              <a:off x="-4624503" y="3372487"/>
              <a:ext cx="1292456" cy="1290954"/>
            </a:xfrm>
            <a:custGeom>
              <a:avLst/>
              <a:gdLst>
                <a:gd name="T0" fmla="*/ 1449 w 3440"/>
                <a:gd name="T1" fmla="*/ 1218 h 3436"/>
                <a:gd name="T2" fmla="*/ 1219 w 3440"/>
                <a:gd name="T3" fmla="*/ 1449 h 3436"/>
                <a:gd name="T4" fmla="*/ 1152 w 3440"/>
                <a:gd name="T5" fmla="*/ 1780 h 3436"/>
                <a:gd name="T6" fmla="*/ 1280 w 3440"/>
                <a:gd name="T7" fmla="*/ 2086 h 3436"/>
                <a:gd name="T8" fmla="*/ 1552 w 3440"/>
                <a:gd name="T9" fmla="*/ 2269 h 3436"/>
                <a:gd name="T10" fmla="*/ 1893 w 3440"/>
                <a:gd name="T11" fmla="*/ 2269 h 3436"/>
                <a:gd name="T12" fmla="*/ 2166 w 3440"/>
                <a:gd name="T13" fmla="*/ 2086 h 3436"/>
                <a:gd name="T14" fmla="*/ 2294 w 3440"/>
                <a:gd name="T15" fmla="*/ 1780 h 3436"/>
                <a:gd name="T16" fmla="*/ 2227 w 3440"/>
                <a:gd name="T17" fmla="*/ 1449 h 3436"/>
                <a:gd name="T18" fmla="*/ 1996 w 3440"/>
                <a:gd name="T19" fmla="*/ 1218 h 3436"/>
                <a:gd name="T20" fmla="*/ 1727 w 3440"/>
                <a:gd name="T21" fmla="*/ 0 h 3436"/>
                <a:gd name="T22" fmla="*/ 1975 w 3440"/>
                <a:gd name="T23" fmla="*/ 38 h 3436"/>
                <a:gd name="T24" fmla="*/ 2010 w 3440"/>
                <a:gd name="T25" fmla="*/ 197 h 3436"/>
                <a:gd name="T26" fmla="*/ 2129 w 3440"/>
                <a:gd name="T27" fmla="*/ 416 h 3436"/>
                <a:gd name="T28" fmla="*/ 2360 w 3440"/>
                <a:gd name="T29" fmla="*/ 512 h 3436"/>
                <a:gd name="T30" fmla="*/ 2603 w 3440"/>
                <a:gd name="T31" fmla="*/ 443 h 3436"/>
                <a:gd name="T32" fmla="*/ 2739 w 3440"/>
                <a:gd name="T33" fmla="*/ 357 h 3436"/>
                <a:gd name="T34" fmla="*/ 3007 w 3440"/>
                <a:gd name="T35" fmla="*/ 578 h 3436"/>
                <a:gd name="T36" fmla="*/ 3082 w 3440"/>
                <a:gd name="T37" fmla="*/ 749 h 3436"/>
                <a:gd name="T38" fmla="*/ 2963 w 3440"/>
                <a:gd name="T39" fmla="*/ 920 h 3436"/>
                <a:gd name="T40" fmla="*/ 2949 w 3440"/>
                <a:gd name="T41" fmla="*/ 1166 h 3436"/>
                <a:gd name="T42" fmla="*/ 3103 w 3440"/>
                <a:gd name="T43" fmla="*/ 1379 h 3436"/>
                <a:gd name="T44" fmla="*/ 3340 w 3440"/>
                <a:gd name="T45" fmla="*/ 1445 h 3436"/>
                <a:gd name="T46" fmla="*/ 3430 w 3440"/>
                <a:gd name="T47" fmla="*/ 1527 h 3436"/>
                <a:gd name="T48" fmla="*/ 3415 w 3440"/>
                <a:gd name="T49" fmla="*/ 1958 h 3436"/>
                <a:gd name="T50" fmla="*/ 3307 w 3440"/>
                <a:gd name="T51" fmla="*/ 2002 h 3436"/>
                <a:gd name="T52" fmla="*/ 3060 w 3440"/>
                <a:gd name="T53" fmla="*/ 2092 h 3436"/>
                <a:gd name="T54" fmla="*/ 2931 w 3440"/>
                <a:gd name="T55" fmla="*/ 2317 h 3436"/>
                <a:gd name="T56" fmla="*/ 2972 w 3440"/>
                <a:gd name="T57" fmla="*/ 2562 h 3436"/>
                <a:gd name="T58" fmla="*/ 3081 w 3440"/>
                <a:gd name="T59" fmla="*/ 2716 h 3436"/>
                <a:gd name="T60" fmla="*/ 2931 w 3440"/>
                <a:gd name="T61" fmla="*/ 2939 h 3436"/>
                <a:gd name="T62" fmla="*/ 2707 w 3440"/>
                <a:gd name="T63" fmla="*/ 3087 h 3436"/>
                <a:gd name="T64" fmla="*/ 2554 w 3440"/>
                <a:gd name="T65" fmla="*/ 2982 h 3436"/>
                <a:gd name="T66" fmla="*/ 2308 w 3440"/>
                <a:gd name="T67" fmla="*/ 2939 h 3436"/>
                <a:gd name="T68" fmla="*/ 2079 w 3440"/>
                <a:gd name="T69" fmla="*/ 3069 h 3436"/>
                <a:gd name="T70" fmla="*/ 1992 w 3440"/>
                <a:gd name="T71" fmla="*/ 3327 h 3436"/>
                <a:gd name="T72" fmla="*/ 1907 w 3440"/>
                <a:gd name="T73" fmla="*/ 3426 h 3436"/>
                <a:gd name="T74" fmla="*/ 1481 w 3440"/>
                <a:gd name="T75" fmla="*/ 3411 h 3436"/>
                <a:gd name="T76" fmla="*/ 1435 w 3440"/>
                <a:gd name="T77" fmla="*/ 3281 h 3436"/>
                <a:gd name="T78" fmla="*/ 1341 w 3440"/>
                <a:gd name="T79" fmla="*/ 3051 h 3436"/>
                <a:gd name="T80" fmla="*/ 1122 w 3440"/>
                <a:gd name="T81" fmla="*/ 2929 h 3436"/>
                <a:gd name="T82" fmla="*/ 873 w 3440"/>
                <a:gd name="T83" fmla="*/ 2971 h 3436"/>
                <a:gd name="T84" fmla="*/ 720 w 3440"/>
                <a:gd name="T85" fmla="*/ 3078 h 3436"/>
                <a:gd name="T86" fmla="*/ 499 w 3440"/>
                <a:gd name="T87" fmla="*/ 2929 h 3436"/>
                <a:gd name="T88" fmla="*/ 351 w 3440"/>
                <a:gd name="T89" fmla="*/ 2706 h 3436"/>
                <a:gd name="T90" fmla="*/ 459 w 3440"/>
                <a:gd name="T91" fmla="*/ 2553 h 3436"/>
                <a:gd name="T92" fmla="*/ 500 w 3440"/>
                <a:gd name="T93" fmla="*/ 2311 h 3436"/>
                <a:gd name="T94" fmla="*/ 369 w 3440"/>
                <a:gd name="T95" fmla="*/ 2082 h 3436"/>
                <a:gd name="T96" fmla="*/ 123 w 3440"/>
                <a:gd name="T97" fmla="*/ 1993 h 3436"/>
                <a:gd name="T98" fmla="*/ 16 w 3440"/>
                <a:gd name="T99" fmla="*/ 1928 h 3436"/>
                <a:gd name="T100" fmla="*/ 12 w 3440"/>
                <a:gd name="T101" fmla="*/ 1518 h 3436"/>
                <a:gd name="T102" fmla="*/ 88 w 3440"/>
                <a:gd name="T103" fmla="*/ 1435 h 3436"/>
                <a:gd name="T104" fmla="*/ 339 w 3440"/>
                <a:gd name="T105" fmla="*/ 1370 h 3436"/>
                <a:gd name="T106" fmla="*/ 499 w 3440"/>
                <a:gd name="T107" fmla="*/ 1160 h 3436"/>
                <a:gd name="T108" fmla="*/ 486 w 3440"/>
                <a:gd name="T109" fmla="*/ 912 h 3436"/>
                <a:gd name="T110" fmla="*/ 365 w 3440"/>
                <a:gd name="T111" fmla="*/ 739 h 3436"/>
                <a:gd name="T112" fmla="*/ 442 w 3440"/>
                <a:gd name="T113" fmla="*/ 567 h 3436"/>
                <a:gd name="T114" fmla="*/ 714 w 3440"/>
                <a:gd name="T115" fmla="*/ 347 h 3436"/>
                <a:gd name="T116" fmla="*/ 849 w 3440"/>
                <a:gd name="T117" fmla="*/ 433 h 3436"/>
                <a:gd name="T118" fmla="*/ 1090 w 3440"/>
                <a:gd name="T119" fmla="*/ 500 h 3436"/>
                <a:gd name="T120" fmla="*/ 1329 w 3440"/>
                <a:gd name="T121" fmla="*/ 399 h 3436"/>
                <a:gd name="T122" fmla="*/ 1447 w 3440"/>
                <a:gd name="T123" fmla="*/ 156 h 3436"/>
                <a:gd name="T124" fmla="*/ 1509 w 3440"/>
                <a:gd name="T125" fmla="*/ 16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0" h="3436">
                  <a:moveTo>
                    <a:pt x="1723" y="1148"/>
                  </a:moveTo>
                  <a:lnTo>
                    <a:pt x="1664" y="1152"/>
                  </a:lnTo>
                  <a:lnTo>
                    <a:pt x="1607" y="1160"/>
                  </a:lnTo>
                  <a:lnTo>
                    <a:pt x="1552" y="1175"/>
                  </a:lnTo>
                  <a:lnTo>
                    <a:pt x="1500" y="1194"/>
                  </a:lnTo>
                  <a:lnTo>
                    <a:pt x="1449" y="1218"/>
                  </a:lnTo>
                  <a:lnTo>
                    <a:pt x="1402" y="1246"/>
                  </a:lnTo>
                  <a:lnTo>
                    <a:pt x="1358" y="1280"/>
                  </a:lnTo>
                  <a:lnTo>
                    <a:pt x="1318" y="1317"/>
                  </a:lnTo>
                  <a:lnTo>
                    <a:pt x="1280" y="1358"/>
                  </a:lnTo>
                  <a:lnTo>
                    <a:pt x="1247" y="1402"/>
                  </a:lnTo>
                  <a:lnTo>
                    <a:pt x="1219" y="1449"/>
                  </a:lnTo>
                  <a:lnTo>
                    <a:pt x="1194" y="1498"/>
                  </a:lnTo>
                  <a:lnTo>
                    <a:pt x="1174" y="1551"/>
                  </a:lnTo>
                  <a:lnTo>
                    <a:pt x="1161" y="1607"/>
                  </a:lnTo>
                  <a:lnTo>
                    <a:pt x="1152" y="1663"/>
                  </a:lnTo>
                  <a:lnTo>
                    <a:pt x="1149" y="1721"/>
                  </a:lnTo>
                  <a:lnTo>
                    <a:pt x="1152" y="1780"/>
                  </a:lnTo>
                  <a:lnTo>
                    <a:pt x="1161" y="1837"/>
                  </a:lnTo>
                  <a:lnTo>
                    <a:pt x="1174" y="1891"/>
                  </a:lnTo>
                  <a:lnTo>
                    <a:pt x="1194" y="1944"/>
                  </a:lnTo>
                  <a:lnTo>
                    <a:pt x="1219" y="1994"/>
                  </a:lnTo>
                  <a:lnTo>
                    <a:pt x="1247" y="2042"/>
                  </a:lnTo>
                  <a:lnTo>
                    <a:pt x="1280" y="2086"/>
                  </a:lnTo>
                  <a:lnTo>
                    <a:pt x="1318" y="2127"/>
                  </a:lnTo>
                  <a:lnTo>
                    <a:pt x="1358" y="2164"/>
                  </a:lnTo>
                  <a:lnTo>
                    <a:pt x="1402" y="2196"/>
                  </a:lnTo>
                  <a:lnTo>
                    <a:pt x="1449" y="2226"/>
                  </a:lnTo>
                  <a:lnTo>
                    <a:pt x="1500" y="2250"/>
                  </a:lnTo>
                  <a:lnTo>
                    <a:pt x="1552" y="2269"/>
                  </a:lnTo>
                  <a:lnTo>
                    <a:pt x="1607" y="2283"/>
                  </a:lnTo>
                  <a:lnTo>
                    <a:pt x="1664" y="2292"/>
                  </a:lnTo>
                  <a:lnTo>
                    <a:pt x="1723" y="2295"/>
                  </a:lnTo>
                  <a:lnTo>
                    <a:pt x="1782" y="2292"/>
                  </a:lnTo>
                  <a:lnTo>
                    <a:pt x="1838" y="2283"/>
                  </a:lnTo>
                  <a:lnTo>
                    <a:pt x="1893" y="2269"/>
                  </a:lnTo>
                  <a:lnTo>
                    <a:pt x="1946" y="2250"/>
                  </a:lnTo>
                  <a:lnTo>
                    <a:pt x="1996" y="2226"/>
                  </a:lnTo>
                  <a:lnTo>
                    <a:pt x="2044" y="2196"/>
                  </a:lnTo>
                  <a:lnTo>
                    <a:pt x="2088" y="2164"/>
                  </a:lnTo>
                  <a:lnTo>
                    <a:pt x="2128" y="2127"/>
                  </a:lnTo>
                  <a:lnTo>
                    <a:pt x="2166" y="2086"/>
                  </a:lnTo>
                  <a:lnTo>
                    <a:pt x="2198" y="2042"/>
                  </a:lnTo>
                  <a:lnTo>
                    <a:pt x="2227" y="1994"/>
                  </a:lnTo>
                  <a:lnTo>
                    <a:pt x="2251" y="1944"/>
                  </a:lnTo>
                  <a:lnTo>
                    <a:pt x="2271" y="1891"/>
                  </a:lnTo>
                  <a:lnTo>
                    <a:pt x="2285" y="1837"/>
                  </a:lnTo>
                  <a:lnTo>
                    <a:pt x="2294" y="1780"/>
                  </a:lnTo>
                  <a:lnTo>
                    <a:pt x="2296" y="1721"/>
                  </a:lnTo>
                  <a:lnTo>
                    <a:pt x="2294" y="1663"/>
                  </a:lnTo>
                  <a:lnTo>
                    <a:pt x="2285" y="1607"/>
                  </a:lnTo>
                  <a:lnTo>
                    <a:pt x="2271" y="1551"/>
                  </a:lnTo>
                  <a:lnTo>
                    <a:pt x="2251" y="1498"/>
                  </a:lnTo>
                  <a:lnTo>
                    <a:pt x="2227" y="1449"/>
                  </a:lnTo>
                  <a:lnTo>
                    <a:pt x="2198" y="1402"/>
                  </a:lnTo>
                  <a:lnTo>
                    <a:pt x="2166" y="1358"/>
                  </a:lnTo>
                  <a:lnTo>
                    <a:pt x="2128" y="1317"/>
                  </a:lnTo>
                  <a:lnTo>
                    <a:pt x="2088" y="1280"/>
                  </a:lnTo>
                  <a:lnTo>
                    <a:pt x="2044" y="1246"/>
                  </a:lnTo>
                  <a:lnTo>
                    <a:pt x="1996" y="1218"/>
                  </a:lnTo>
                  <a:lnTo>
                    <a:pt x="1946" y="1194"/>
                  </a:lnTo>
                  <a:lnTo>
                    <a:pt x="1893" y="1175"/>
                  </a:lnTo>
                  <a:lnTo>
                    <a:pt x="1838" y="1160"/>
                  </a:lnTo>
                  <a:lnTo>
                    <a:pt x="1782" y="1152"/>
                  </a:lnTo>
                  <a:lnTo>
                    <a:pt x="1723" y="1148"/>
                  </a:lnTo>
                  <a:close/>
                  <a:moveTo>
                    <a:pt x="1727" y="0"/>
                  </a:moveTo>
                  <a:lnTo>
                    <a:pt x="1727" y="0"/>
                  </a:lnTo>
                  <a:lnTo>
                    <a:pt x="1824" y="3"/>
                  </a:lnTo>
                  <a:lnTo>
                    <a:pt x="1921" y="11"/>
                  </a:lnTo>
                  <a:lnTo>
                    <a:pt x="1941" y="16"/>
                  </a:lnTo>
                  <a:lnTo>
                    <a:pt x="1960" y="25"/>
                  </a:lnTo>
                  <a:lnTo>
                    <a:pt x="1975" y="38"/>
                  </a:lnTo>
                  <a:lnTo>
                    <a:pt x="1989" y="52"/>
                  </a:lnTo>
                  <a:lnTo>
                    <a:pt x="1998" y="70"/>
                  </a:lnTo>
                  <a:lnTo>
                    <a:pt x="2004" y="90"/>
                  </a:lnTo>
                  <a:lnTo>
                    <a:pt x="2005" y="111"/>
                  </a:lnTo>
                  <a:lnTo>
                    <a:pt x="2005" y="155"/>
                  </a:lnTo>
                  <a:lnTo>
                    <a:pt x="2010" y="197"/>
                  </a:lnTo>
                  <a:lnTo>
                    <a:pt x="2020" y="239"/>
                  </a:lnTo>
                  <a:lnTo>
                    <a:pt x="2033" y="279"/>
                  </a:lnTo>
                  <a:lnTo>
                    <a:pt x="2051" y="317"/>
                  </a:lnTo>
                  <a:lnTo>
                    <a:pt x="2073" y="353"/>
                  </a:lnTo>
                  <a:lnTo>
                    <a:pt x="2099" y="385"/>
                  </a:lnTo>
                  <a:lnTo>
                    <a:pt x="2129" y="416"/>
                  </a:lnTo>
                  <a:lnTo>
                    <a:pt x="2162" y="442"/>
                  </a:lnTo>
                  <a:lnTo>
                    <a:pt x="2198" y="465"/>
                  </a:lnTo>
                  <a:lnTo>
                    <a:pt x="2237" y="484"/>
                  </a:lnTo>
                  <a:lnTo>
                    <a:pt x="2277" y="498"/>
                  </a:lnTo>
                  <a:lnTo>
                    <a:pt x="2318" y="507"/>
                  </a:lnTo>
                  <a:lnTo>
                    <a:pt x="2360" y="512"/>
                  </a:lnTo>
                  <a:lnTo>
                    <a:pt x="2403" y="511"/>
                  </a:lnTo>
                  <a:lnTo>
                    <a:pt x="2446" y="505"/>
                  </a:lnTo>
                  <a:lnTo>
                    <a:pt x="2488" y="496"/>
                  </a:lnTo>
                  <a:lnTo>
                    <a:pt x="2528" y="482"/>
                  </a:lnTo>
                  <a:lnTo>
                    <a:pt x="2567" y="464"/>
                  </a:lnTo>
                  <a:lnTo>
                    <a:pt x="2603" y="443"/>
                  </a:lnTo>
                  <a:lnTo>
                    <a:pt x="2636" y="417"/>
                  </a:lnTo>
                  <a:lnTo>
                    <a:pt x="2667" y="389"/>
                  </a:lnTo>
                  <a:lnTo>
                    <a:pt x="2683" y="374"/>
                  </a:lnTo>
                  <a:lnTo>
                    <a:pt x="2700" y="364"/>
                  </a:lnTo>
                  <a:lnTo>
                    <a:pt x="2719" y="358"/>
                  </a:lnTo>
                  <a:lnTo>
                    <a:pt x="2739" y="357"/>
                  </a:lnTo>
                  <a:lnTo>
                    <a:pt x="2760" y="359"/>
                  </a:lnTo>
                  <a:lnTo>
                    <a:pt x="2779" y="367"/>
                  </a:lnTo>
                  <a:lnTo>
                    <a:pt x="2797" y="378"/>
                  </a:lnTo>
                  <a:lnTo>
                    <a:pt x="2871" y="440"/>
                  </a:lnTo>
                  <a:lnTo>
                    <a:pt x="2940" y="507"/>
                  </a:lnTo>
                  <a:lnTo>
                    <a:pt x="3007" y="578"/>
                  </a:lnTo>
                  <a:lnTo>
                    <a:pt x="3070" y="652"/>
                  </a:lnTo>
                  <a:lnTo>
                    <a:pt x="3080" y="670"/>
                  </a:lnTo>
                  <a:lnTo>
                    <a:pt x="3088" y="689"/>
                  </a:lnTo>
                  <a:lnTo>
                    <a:pt x="3090" y="709"/>
                  </a:lnTo>
                  <a:lnTo>
                    <a:pt x="3089" y="729"/>
                  </a:lnTo>
                  <a:lnTo>
                    <a:pt x="3082" y="749"/>
                  </a:lnTo>
                  <a:lnTo>
                    <a:pt x="3073" y="767"/>
                  </a:lnTo>
                  <a:lnTo>
                    <a:pt x="3059" y="783"/>
                  </a:lnTo>
                  <a:lnTo>
                    <a:pt x="3029" y="813"/>
                  </a:lnTo>
                  <a:lnTo>
                    <a:pt x="3002" y="847"/>
                  </a:lnTo>
                  <a:lnTo>
                    <a:pt x="2981" y="883"/>
                  </a:lnTo>
                  <a:lnTo>
                    <a:pt x="2963" y="920"/>
                  </a:lnTo>
                  <a:lnTo>
                    <a:pt x="2950" y="960"/>
                  </a:lnTo>
                  <a:lnTo>
                    <a:pt x="2940" y="1000"/>
                  </a:lnTo>
                  <a:lnTo>
                    <a:pt x="2936" y="1042"/>
                  </a:lnTo>
                  <a:lnTo>
                    <a:pt x="2935" y="1083"/>
                  </a:lnTo>
                  <a:lnTo>
                    <a:pt x="2940" y="1125"/>
                  </a:lnTo>
                  <a:lnTo>
                    <a:pt x="2949" y="1166"/>
                  </a:lnTo>
                  <a:lnTo>
                    <a:pt x="2962" y="1207"/>
                  </a:lnTo>
                  <a:lnTo>
                    <a:pt x="2982" y="1248"/>
                  </a:lnTo>
                  <a:lnTo>
                    <a:pt x="3008" y="1286"/>
                  </a:lnTo>
                  <a:lnTo>
                    <a:pt x="3036" y="1321"/>
                  </a:lnTo>
                  <a:lnTo>
                    <a:pt x="3069" y="1351"/>
                  </a:lnTo>
                  <a:lnTo>
                    <a:pt x="3103" y="1379"/>
                  </a:lnTo>
                  <a:lnTo>
                    <a:pt x="3142" y="1401"/>
                  </a:lnTo>
                  <a:lnTo>
                    <a:pt x="3183" y="1418"/>
                  </a:lnTo>
                  <a:lnTo>
                    <a:pt x="3228" y="1432"/>
                  </a:lnTo>
                  <a:lnTo>
                    <a:pt x="3273" y="1440"/>
                  </a:lnTo>
                  <a:lnTo>
                    <a:pt x="3319" y="1443"/>
                  </a:lnTo>
                  <a:lnTo>
                    <a:pt x="3340" y="1445"/>
                  </a:lnTo>
                  <a:lnTo>
                    <a:pt x="3361" y="1451"/>
                  </a:lnTo>
                  <a:lnTo>
                    <a:pt x="3381" y="1461"/>
                  </a:lnTo>
                  <a:lnTo>
                    <a:pt x="3399" y="1473"/>
                  </a:lnTo>
                  <a:lnTo>
                    <a:pt x="3414" y="1489"/>
                  </a:lnTo>
                  <a:lnTo>
                    <a:pt x="3424" y="1507"/>
                  </a:lnTo>
                  <a:lnTo>
                    <a:pt x="3430" y="1527"/>
                  </a:lnTo>
                  <a:lnTo>
                    <a:pt x="3438" y="1624"/>
                  </a:lnTo>
                  <a:lnTo>
                    <a:pt x="3440" y="1723"/>
                  </a:lnTo>
                  <a:lnTo>
                    <a:pt x="3437" y="1821"/>
                  </a:lnTo>
                  <a:lnTo>
                    <a:pt x="3429" y="1918"/>
                  </a:lnTo>
                  <a:lnTo>
                    <a:pt x="3424" y="1939"/>
                  </a:lnTo>
                  <a:lnTo>
                    <a:pt x="3415" y="1958"/>
                  </a:lnTo>
                  <a:lnTo>
                    <a:pt x="3402" y="1973"/>
                  </a:lnTo>
                  <a:lnTo>
                    <a:pt x="3387" y="1986"/>
                  </a:lnTo>
                  <a:lnTo>
                    <a:pt x="3369" y="1995"/>
                  </a:lnTo>
                  <a:lnTo>
                    <a:pt x="3349" y="2002"/>
                  </a:lnTo>
                  <a:lnTo>
                    <a:pt x="3329" y="2002"/>
                  </a:lnTo>
                  <a:lnTo>
                    <a:pt x="3307" y="2002"/>
                  </a:lnTo>
                  <a:lnTo>
                    <a:pt x="3261" y="2004"/>
                  </a:lnTo>
                  <a:lnTo>
                    <a:pt x="3217" y="2012"/>
                  </a:lnTo>
                  <a:lnTo>
                    <a:pt x="3175" y="2026"/>
                  </a:lnTo>
                  <a:lnTo>
                    <a:pt x="3134" y="2044"/>
                  </a:lnTo>
                  <a:lnTo>
                    <a:pt x="3096" y="2066"/>
                  </a:lnTo>
                  <a:lnTo>
                    <a:pt x="3060" y="2092"/>
                  </a:lnTo>
                  <a:lnTo>
                    <a:pt x="3028" y="2123"/>
                  </a:lnTo>
                  <a:lnTo>
                    <a:pt x="2999" y="2156"/>
                  </a:lnTo>
                  <a:lnTo>
                    <a:pt x="2975" y="2194"/>
                  </a:lnTo>
                  <a:lnTo>
                    <a:pt x="2955" y="2234"/>
                  </a:lnTo>
                  <a:lnTo>
                    <a:pt x="2940" y="2275"/>
                  </a:lnTo>
                  <a:lnTo>
                    <a:pt x="2931" y="2317"/>
                  </a:lnTo>
                  <a:lnTo>
                    <a:pt x="2927" y="2359"/>
                  </a:lnTo>
                  <a:lnTo>
                    <a:pt x="2927" y="2401"/>
                  </a:lnTo>
                  <a:lnTo>
                    <a:pt x="2931" y="2443"/>
                  </a:lnTo>
                  <a:lnTo>
                    <a:pt x="2940" y="2484"/>
                  </a:lnTo>
                  <a:lnTo>
                    <a:pt x="2954" y="2524"/>
                  </a:lnTo>
                  <a:lnTo>
                    <a:pt x="2972" y="2562"/>
                  </a:lnTo>
                  <a:lnTo>
                    <a:pt x="2994" y="2599"/>
                  </a:lnTo>
                  <a:lnTo>
                    <a:pt x="3020" y="2632"/>
                  </a:lnTo>
                  <a:lnTo>
                    <a:pt x="3052" y="2663"/>
                  </a:lnTo>
                  <a:lnTo>
                    <a:pt x="3066" y="2679"/>
                  </a:lnTo>
                  <a:lnTo>
                    <a:pt x="3075" y="2696"/>
                  </a:lnTo>
                  <a:lnTo>
                    <a:pt x="3081" y="2716"/>
                  </a:lnTo>
                  <a:lnTo>
                    <a:pt x="3082" y="2736"/>
                  </a:lnTo>
                  <a:lnTo>
                    <a:pt x="3080" y="2756"/>
                  </a:lnTo>
                  <a:lnTo>
                    <a:pt x="3073" y="2776"/>
                  </a:lnTo>
                  <a:lnTo>
                    <a:pt x="3061" y="2794"/>
                  </a:lnTo>
                  <a:lnTo>
                    <a:pt x="2998" y="2868"/>
                  </a:lnTo>
                  <a:lnTo>
                    <a:pt x="2931" y="2939"/>
                  </a:lnTo>
                  <a:lnTo>
                    <a:pt x="2858" y="3005"/>
                  </a:lnTo>
                  <a:lnTo>
                    <a:pt x="2784" y="3068"/>
                  </a:lnTo>
                  <a:lnTo>
                    <a:pt x="2766" y="3079"/>
                  </a:lnTo>
                  <a:lnTo>
                    <a:pt x="2747" y="3086"/>
                  </a:lnTo>
                  <a:lnTo>
                    <a:pt x="2727" y="3088"/>
                  </a:lnTo>
                  <a:lnTo>
                    <a:pt x="2707" y="3087"/>
                  </a:lnTo>
                  <a:lnTo>
                    <a:pt x="2687" y="3081"/>
                  </a:lnTo>
                  <a:lnTo>
                    <a:pt x="2670" y="3072"/>
                  </a:lnTo>
                  <a:lnTo>
                    <a:pt x="2653" y="3058"/>
                  </a:lnTo>
                  <a:lnTo>
                    <a:pt x="2624" y="3028"/>
                  </a:lnTo>
                  <a:lnTo>
                    <a:pt x="2591" y="3003"/>
                  </a:lnTo>
                  <a:lnTo>
                    <a:pt x="2554" y="2982"/>
                  </a:lnTo>
                  <a:lnTo>
                    <a:pt x="2516" y="2964"/>
                  </a:lnTo>
                  <a:lnTo>
                    <a:pt x="2476" y="2951"/>
                  </a:lnTo>
                  <a:lnTo>
                    <a:pt x="2434" y="2941"/>
                  </a:lnTo>
                  <a:lnTo>
                    <a:pt x="2392" y="2936"/>
                  </a:lnTo>
                  <a:lnTo>
                    <a:pt x="2350" y="2935"/>
                  </a:lnTo>
                  <a:lnTo>
                    <a:pt x="2308" y="2939"/>
                  </a:lnTo>
                  <a:lnTo>
                    <a:pt x="2267" y="2948"/>
                  </a:lnTo>
                  <a:lnTo>
                    <a:pt x="2228" y="2961"/>
                  </a:lnTo>
                  <a:lnTo>
                    <a:pt x="2185" y="2981"/>
                  </a:lnTo>
                  <a:lnTo>
                    <a:pt x="2146" y="3006"/>
                  </a:lnTo>
                  <a:lnTo>
                    <a:pt x="2111" y="3036"/>
                  </a:lnTo>
                  <a:lnTo>
                    <a:pt x="2079" y="3069"/>
                  </a:lnTo>
                  <a:lnTo>
                    <a:pt x="2052" y="3106"/>
                  </a:lnTo>
                  <a:lnTo>
                    <a:pt x="2030" y="3146"/>
                  </a:lnTo>
                  <a:lnTo>
                    <a:pt x="2012" y="3189"/>
                  </a:lnTo>
                  <a:lnTo>
                    <a:pt x="2001" y="3233"/>
                  </a:lnTo>
                  <a:lnTo>
                    <a:pt x="1993" y="3280"/>
                  </a:lnTo>
                  <a:lnTo>
                    <a:pt x="1992" y="3327"/>
                  </a:lnTo>
                  <a:lnTo>
                    <a:pt x="1990" y="3351"/>
                  </a:lnTo>
                  <a:lnTo>
                    <a:pt x="1982" y="3373"/>
                  </a:lnTo>
                  <a:lnTo>
                    <a:pt x="1969" y="3393"/>
                  </a:lnTo>
                  <a:lnTo>
                    <a:pt x="1951" y="3409"/>
                  </a:lnTo>
                  <a:lnTo>
                    <a:pt x="1931" y="3419"/>
                  </a:lnTo>
                  <a:lnTo>
                    <a:pt x="1907" y="3426"/>
                  </a:lnTo>
                  <a:lnTo>
                    <a:pt x="1812" y="3433"/>
                  </a:lnTo>
                  <a:lnTo>
                    <a:pt x="1717" y="3436"/>
                  </a:lnTo>
                  <a:lnTo>
                    <a:pt x="1619" y="3433"/>
                  </a:lnTo>
                  <a:lnTo>
                    <a:pt x="1520" y="3425"/>
                  </a:lnTo>
                  <a:lnTo>
                    <a:pt x="1499" y="3419"/>
                  </a:lnTo>
                  <a:lnTo>
                    <a:pt x="1481" y="3411"/>
                  </a:lnTo>
                  <a:lnTo>
                    <a:pt x="1465" y="3398"/>
                  </a:lnTo>
                  <a:lnTo>
                    <a:pt x="1451" y="3383"/>
                  </a:lnTo>
                  <a:lnTo>
                    <a:pt x="1442" y="3365"/>
                  </a:lnTo>
                  <a:lnTo>
                    <a:pt x="1436" y="3345"/>
                  </a:lnTo>
                  <a:lnTo>
                    <a:pt x="1435" y="3324"/>
                  </a:lnTo>
                  <a:lnTo>
                    <a:pt x="1435" y="3281"/>
                  </a:lnTo>
                  <a:lnTo>
                    <a:pt x="1430" y="3238"/>
                  </a:lnTo>
                  <a:lnTo>
                    <a:pt x="1421" y="3197"/>
                  </a:lnTo>
                  <a:lnTo>
                    <a:pt x="1407" y="3157"/>
                  </a:lnTo>
                  <a:lnTo>
                    <a:pt x="1389" y="3119"/>
                  </a:lnTo>
                  <a:lnTo>
                    <a:pt x="1366" y="3083"/>
                  </a:lnTo>
                  <a:lnTo>
                    <a:pt x="1341" y="3051"/>
                  </a:lnTo>
                  <a:lnTo>
                    <a:pt x="1311" y="3020"/>
                  </a:lnTo>
                  <a:lnTo>
                    <a:pt x="1278" y="2994"/>
                  </a:lnTo>
                  <a:lnTo>
                    <a:pt x="1242" y="2971"/>
                  </a:lnTo>
                  <a:lnTo>
                    <a:pt x="1203" y="2952"/>
                  </a:lnTo>
                  <a:lnTo>
                    <a:pt x="1163" y="2937"/>
                  </a:lnTo>
                  <a:lnTo>
                    <a:pt x="1122" y="2929"/>
                  </a:lnTo>
                  <a:lnTo>
                    <a:pt x="1080" y="2924"/>
                  </a:lnTo>
                  <a:lnTo>
                    <a:pt x="1037" y="2925"/>
                  </a:lnTo>
                  <a:lnTo>
                    <a:pt x="994" y="2931"/>
                  </a:lnTo>
                  <a:lnTo>
                    <a:pt x="952" y="2940"/>
                  </a:lnTo>
                  <a:lnTo>
                    <a:pt x="912" y="2954"/>
                  </a:lnTo>
                  <a:lnTo>
                    <a:pt x="873" y="2971"/>
                  </a:lnTo>
                  <a:lnTo>
                    <a:pt x="837" y="2993"/>
                  </a:lnTo>
                  <a:lnTo>
                    <a:pt x="804" y="3018"/>
                  </a:lnTo>
                  <a:lnTo>
                    <a:pt x="773" y="3047"/>
                  </a:lnTo>
                  <a:lnTo>
                    <a:pt x="758" y="3062"/>
                  </a:lnTo>
                  <a:lnTo>
                    <a:pt x="740" y="3072"/>
                  </a:lnTo>
                  <a:lnTo>
                    <a:pt x="720" y="3078"/>
                  </a:lnTo>
                  <a:lnTo>
                    <a:pt x="700" y="3079"/>
                  </a:lnTo>
                  <a:lnTo>
                    <a:pt x="680" y="3077"/>
                  </a:lnTo>
                  <a:lnTo>
                    <a:pt x="661" y="3069"/>
                  </a:lnTo>
                  <a:lnTo>
                    <a:pt x="643" y="3058"/>
                  </a:lnTo>
                  <a:lnTo>
                    <a:pt x="569" y="2995"/>
                  </a:lnTo>
                  <a:lnTo>
                    <a:pt x="499" y="2929"/>
                  </a:lnTo>
                  <a:lnTo>
                    <a:pt x="433" y="2857"/>
                  </a:lnTo>
                  <a:lnTo>
                    <a:pt x="370" y="2783"/>
                  </a:lnTo>
                  <a:lnTo>
                    <a:pt x="360" y="2765"/>
                  </a:lnTo>
                  <a:lnTo>
                    <a:pt x="353" y="2746"/>
                  </a:lnTo>
                  <a:lnTo>
                    <a:pt x="350" y="2726"/>
                  </a:lnTo>
                  <a:lnTo>
                    <a:pt x="351" y="2706"/>
                  </a:lnTo>
                  <a:lnTo>
                    <a:pt x="358" y="2687"/>
                  </a:lnTo>
                  <a:lnTo>
                    <a:pt x="367" y="2669"/>
                  </a:lnTo>
                  <a:lnTo>
                    <a:pt x="381" y="2653"/>
                  </a:lnTo>
                  <a:lnTo>
                    <a:pt x="411" y="2623"/>
                  </a:lnTo>
                  <a:lnTo>
                    <a:pt x="437" y="2589"/>
                  </a:lnTo>
                  <a:lnTo>
                    <a:pt x="459" y="2553"/>
                  </a:lnTo>
                  <a:lnTo>
                    <a:pt x="477" y="2516"/>
                  </a:lnTo>
                  <a:lnTo>
                    <a:pt x="490" y="2476"/>
                  </a:lnTo>
                  <a:lnTo>
                    <a:pt x="500" y="2435"/>
                  </a:lnTo>
                  <a:lnTo>
                    <a:pt x="504" y="2394"/>
                  </a:lnTo>
                  <a:lnTo>
                    <a:pt x="505" y="2352"/>
                  </a:lnTo>
                  <a:lnTo>
                    <a:pt x="500" y="2311"/>
                  </a:lnTo>
                  <a:lnTo>
                    <a:pt x="491" y="2269"/>
                  </a:lnTo>
                  <a:lnTo>
                    <a:pt x="477" y="2229"/>
                  </a:lnTo>
                  <a:lnTo>
                    <a:pt x="457" y="2187"/>
                  </a:lnTo>
                  <a:lnTo>
                    <a:pt x="431" y="2148"/>
                  </a:lnTo>
                  <a:lnTo>
                    <a:pt x="402" y="2112"/>
                  </a:lnTo>
                  <a:lnTo>
                    <a:pt x="369" y="2082"/>
                  </a:lnTo>
                  <a:lnTo>
                    <a:pt x="334" y="2054"/>
                  </a:lnTo>
                  <a:lnTo>
                    <a:pt x="295" y="2032"/>
                  </a:lnTo>
                  <a:lnTo>
                    <a:pt x="255" y="2014"/>
                  </a:lnTo>
                  <a:lnTo>
                    <a:pt x="212" y="2002"/>
                  </a:lnTo>
                  <a:lnTo>
                    <a:pt x="168" y="1995"/>
                  </a:lnTo>
                  <a:lnTo>
                    <a:pt x="123" y="1993"/>
                  </a:lnTo>
                  <a:lnTo>
                    <a:pt x="102" y="1991"/>
                  </a:lnTo>
                  <a:lnTo>
                    <a:pt x="80" y="1985"/>
                  </a:lnTo>
                  <a:lnTo>
                    <a:pt x="60" y="1975"/>
                  </a:lnTo>
                  <a:lnTo>
                    <a:pt x="41" y="1963"/>
                  </a:lnTo>
                  <a:lnTo>
                    <a:pt x="26" y="1947"/>
                  </a:lnTo>
                  <a:lnTo>
                    <a:pt x="16" y="1928"/>
                  </a:lnTo>
                  <a:lnTo>
                    <a:pt x="11" y="1908"/>
                  </a:lnTo>
                  <a:lnTo>
                    <a:pt x="2" y="1810"/>
                  </a:lnTo>
                  <a:lnTo>
                    <a:pt x="0" y="1714"/>
                  </a:lnTo>
                  <a:lnTo>
                    <a:pt x="0" y="1713"/>
                  </a:lnTo>
                  <a:lnTo>
                    <a:pt x="2" y="1615"/>
                  </a:lnTo>
                  <a:lnTo>
                    <a:pt x="12" y="1518"/>
                  </a:lnTo>
                  <a:lnTo>
                    <a:pt x="16" y="1497"/>
                  </a:lnTo>
                  <a:lnTo>
                    <a:pt x="24" y="1479"/>
                  </a:lnTo>
                  <a:lnTo>
                    <a:pt x="36" y="1464"/>
                  </a:lnTo>
                  <a:lnTo>
                    <a:pt x="51" y="1450"/>
                  </a:lnTo>
                  <a:lnTo>
                    <a:pt x="68" y="1441"/>
                  </a:lnTo>
                  <a:lnTo>
                    <a:pt x="88" y="1435"/>
                  </a:lnTo>
                  <a:lnTo>
                    <a:pt x="110" y="1433"/>
                  </a:lnTo>
                  <a:lnTo>
                    <a:pt x="160" y="1431"/>
                  </a:lnTo>
                  <a:lnTo>
                    <a:pt x="208" y="1423"/>
                  </a:lnTo>
                  <a:lnTo>
                    <a:pt x="255" y="1410"/>
                  </a:lnTo>
                  <a:lnTo>
                    <a:pt x="298" y="1392"/>
                  </a:lnTo>
                  <a:lnTo>
                    <a:pt x="339" y="1370"/>
                  </a:lnTo>
                  <a:lnTo>
                    <a:pt x="376" y="1344"/>
                  </a:lnTo>
                  <a:lnTo>
                    <a:pt x="409" y="1313"/>
                  </a:lnTo>
                  <a:lnTo>
                    <a:pt x="439" y="1280"/>
                  </a:lnTo>
                  <a:lnTo>
                    <a:pt x="464" y="1242"/>
                  </a:lnTo>
                  <a:lnTo>
                    <a:pt x="485" y="1201"/>
                  </a:lnTo>
                  <a:lnTo>
                    <a:pt x="499" y="1160"/>
                  </a:lnTo>
                  <a:lnTo>
                    <a:pt x="509" y="1119"/>
                  </a:lnTo>
                  <a:lnTo>
                    <a:pt x="514" y="1077"/>
                  </a:lnTo>
                  <a:lnTo>
                    <a:pt x="514" y="1035"/>
                  </a:lnTo>
                  <a:lnTo>
                    <a:pt x="509" y="993"/>
                  </a:lnTo>
                  <a:lnTo>
                    <a:pt x="500" y="952"/>
                  </a:lnTo>
                  <a:lnTo>
                    <a:pt x="486" y="912"/>
                  </a:lnTo>
                  <a:lnTo>
                    <a:pt x="468" y="874"/>
                  </a:lnTo>
                  <a:lnTo>
                    <a:pt x="446" y="837"/>
                  </a:lnTo>
                  <a:lnTo>
                    <a:pt x="419" y="804"/>
                  </a:lnTo>
                  <a:lnTo>
                    <a:pt x="388" y="772"/>
                  </a:lnTo>
                  <a:lnTo>
                    <a:pt x="375" y="756"/>
                  </a:lnTo>
                  <a:lnTo>
                    <a:pt x="365" y="739"/>
                  </a:lnTo>
                  <a:lnTo>
                    <a:pt x="359" y="720"/>
                  </a:lnTo>
                  <a:lnTo>
                    <a:pt x="358" y="700"/>
                  </a:lnTo>
                  <a:lnTo>
                    <a:pt x="360" y="680"/>
                  </a:lnTo>
                  <a:lnTo>
                    <a:pt x="367" y="660"/>
                  </a:lnTo>
                  <a:lnTo>
                    <a:pt x="379" y="642"/>
                  </a:lnTo>
                  <a:lnTo>
                    <a:pt x="442" y="567"/>
                  </a:lnTo>
                  <a:lnTo>
                    <a:pt x="509" y="497"/>
                  </a:lnTo>
                  <a:lnTo>
                    <a:pt x="581" y="431"/>
                  </a:lnTo>
                  <a:lnTo>
                    <a:pt x="657" y="368"/>
                  </a:lnTo>
                  <a:lnTo>
                    <a:pt x="675" y="356"/>
                  </a:lnTo>
                  <a:lnTo>
                    <a:pt x="694" y="350"/>
                  </a:lnTo>
                  <a:lnTo>
                    <a:pt x="714" y="347"/>
                  </a:lnTo>
                  <a:lnTo>
                    <a:pt x="734" y="349"/>
                  </a:lnTo>
                  <a:lnTo>
                    <a:pt x="752" y="355"/>
                  </a:lnTo>
                  <a:lnTo>
                    <a:pt x="770" y="364"/>
                  </a:lnTo>
                  <a:lnTo>
                    <a:pt x="786" y="378"/>
                  </a:lnTo>
                  <a:lnTo>
                    <a:pt x="817" y="408"/>
                  </a:lnTo>
                  <a:lnTo>
                    <a:pt x="849" y="433"/>
                  </a:lnTo>
                  <a:lnTo>
                    <a:pt x="886" y="454"/>
                  </a:lnTo>
                  <a:lnTo>
                    <a:pt x="924" y="472"/>
                  </a:lnTo>
                  <a:lnTo>
                    <a:pt x="964" y="485"/>
                  </a:lnTo>
                  <a:lnTo>
                    <a:pt x="1006" y="495"/>
                  </a:lnTo>
                  <a:lnTo>
                    <a:pt x="1048" y="500"/>
                  </a:lnTo>
                  <a:lnTo>
                    <a:pt x="1090" y="500"/>
                  </a:lnTo>
                  <a:lnTo>
                    <a:pt x="1132" y="497"/>
                  </a:lnTo>
                  <a:lnTo>
                    <a:pt x="1173" y="488"/>
                  </a:lnTo>
                  <a:lnTo>
                    <a:pt x="1212" y="475"/>
                  </a:lnTo>
                  <a:lnTo>
                    <a:pt x="1254" y="455"/>
                  </a:lnTo>
                  <a:lnTo>
                    <a:pt x="1293" y="430"/>
                  </a:lnTo>
                  <a:lnTo>
                    <a:pt x="1329" y="399"/>
                  </a:lnTo>
                  <a:lnTo>
                    <a:pt x="1361" y="367"/>
                  </a:lnTo>
                  <a:lnTo>
                    <a:pt x="1387" y="329"/>
                  </a:lnTo>
                  <a:lnTo>
                    <a:pt x="1410" y="289"/>
                  </a:lnTo>
                  <a:lnTo>
                    <a:pt x="1427" y="247"/>
                  </a:lnTo>
                  <a:lnTo>
                    <a:pt x="1440" y="203"/>
                  </a:lnTo>
                  <a:lnTo>
                    <a:pt x="1447" y="156"/>
                  </a:lnTo>
                  <a:lnTo>
                    <a:pt x="1448" y="109"/>
                  </a:lnTo>
                  <a:lnTo>
                    <a:pt x="1450" y="84"/>
                  </a:lnTo>
                  <a:lnTo>
                    <a:pt x="1459" y="62"/>
                  </a:lnTo>
                  <a:lnTo>
                    <a:pt x="1471" y="43"/>
                  </a:lnTo>
                  <a:lnTo>
                    <a:pt x="1489" y="27"/>
                  </a:lnTo>
                  <a:lnTo>
                    <a:pt x="1509" y="16"/>
                  </a:lnTo>
                  <a:lnTo>
                    <a:pt x="1533" y="10"/>
                  </a:lnTo>
                  <a:lnTo>
                    <a:pt x="1630" y="2"/>
                  </a:lnTo>
                  <a:lnTo>
                    <a:pt x="1727"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31" name="Group 30"/>
          <p:cNvGrpSpPr/>
          <p:nvPr/>
        </p:nvGrpSpPr>
        <p:grpSpPr>
          <a:xfrm>
            <a:off x="666302" y="1703959"/>
            <a:ext cx="432696" cy="409094"/>
            <a:chOff x="415925" y="3217863"/>
            <a:chExt cx="436563" cy="412750"/>
          </a:xfrm>
          <a:solidFill>
            <a:schemeClr val="bg1"/>
          </a:solidFill>
        </p:grpSpPr>
        <p:sp>
          <p:nvSpPr>
            <p:cNvPr id="32" name="Freeform 16"/>
            <p:cNvSpPr>
              <a:spLocks noEditPoints="1"/>
            </p:cNvSpPr>
            <p:nvPr/>
          </p:nvSpPr>
          <p:spPr bwMode="auto">
            <a:xfrm>
              <a:off x="517525" y="3217863"/>
              <a:ext cx="233363" cy="231775"/>
            </a:xfrm>
            <a:custGeom>
              <a:avLst/>
              <a:gdLst>
                <a:gd name="T0" fmla="*/ 761 w 1768"/>
                <a:gd name="T1" fmla="*/ 241 h 1756"/>
                <a:gd name="T2" fmla="*/ 591 w 1768"/>
                <a:gd name="T3" fmla="*/ 299 h 1756"/>
                <a:gd name="T4" fmla="*/ 446 w 1768"/>
                <a:gd name="T5" fmla="*/ 399 h 1756"/>
                <a:gd name="T6" fmla="*/ 332 w 1768"/>
                <a:gd name="T7" fmla="*/ 534 h 1756"/>
                <a:gd name="T8" fmla="*/ 259 w 1768"/>
                <a:gd name="T9" fmla="*/ 696 h 1756"/>
                <a:gd name="T10" fmla="*/ 233 w 1768"/>
                <a:gd name="T11" fmla="*/ 877 h 1756"/>
                <a:gd name="T12" fmla="*/ 259 w 1768"/>
                <a:gd name="T13" fmla="*/ 1058 h 1756"/>
                <a:gd name="T14" fmla="*/ 332 w 1768"/>
                <a:gd name="T15" fmla="*/ 1219 h 1756"/>
                <a:gd name="T16" fmla="*/ 446 w 1768"/>
                <a:gd name="T17" fmla="*/ 1353 h 1756"/>
                <a:gd name="T18" fmla="*/ 591 w 1768"/>
                <a:gd name="T19" fmla="*/ 1453 h 1756"/>
                <a:gd name="T20" fmla="*/ 761 w 1768"/>
                <a:gd name="T21" fmla="*/ 1511 h 1756"/>
                <a:gd name="T22" fmla="*/ 946 w 1768"/>
                <a:gd name="T23" fmla="*/ 1520 h 1756"/>
                <a:gd name="T24" fmla="*/ 1124 w 1768"/>
                <a:gd name="T25" fmla="*/ 1478 h 1756"/>
                <a:gd name="T26" fmla="*/ 1278 w 1768"/>
                <a:gd name="T27" fmla="*/ 1391 h 1756"/>
                <a:gd name="T28" fmla="*/ 1403 w 1768"/>
                <a:gd name="T29" fmla="*/ 1267 h 1756"/>
                <a:gd name="T30" fmla="*/ 1489 w 1768"/>
                <a:gd name="T31" fmla="*/ 1114 h 1756"/>
                <a:gd name="T32" fmla="*/ 1533 w 1768"/>
                <a:gd name="T33" fmla="*/ 939 h 1756"/>
                <a:gd name="T34" fmla="*/ 1524 w 1768"/>
                <a:gd name="T35" fmla="*/ 754 h 1756"/>
                <a:gd name="T36" fmla="*/ 1465 w 1768"/>
                <a:gd name="T37" fmla="*/ 585 h 1756"/>
                <a:gd name="T38" fmla="*/ 1364 w 1768"/>
                <a:gd name="T39" fmla="*/ 440 h 1756"/>
                <a:gd name="T40" fmla="*/ 1229 w 1768"/>
                <a:gd name="T41" fmla="*/ 328 h 1756"/>
                <a:gd name="T42" fmla="*/ 1066 w 1768"/>
                <a:gd name="T43" fmla="*/ 255 h 1756"/>
                <a:gd name="T44" fmla="*/ 884 w 1768"/>
                <a:gd name="T45" fmla="*/ 229 h 1756"/>
                <a:gd name="T46" fmla="*/ 1028 w 1768"/>
                <a:gd name="T47" fmla="*/ 12 h 1756"/>
                <a:gd name="T48" fmla="*/ 1228 w 1768"/>
                <a:gd name="T49" fmla="*/ 69 h 1756"/>
                <a:gd name="T50" fmla="*/ 1407 w 1768"/>
                <a:gd name="T51" fmla="*/ 169 h 1756"/>
                <a:gd name="T52" fmla="*/ 1556 w 1768"/>
                <a:gd name="T53" fmla="*/ 305 h 1756"/>
                <a:gd name="T54" fmla="*/ 1670 w 1768"/>
                <a:gd name="T55" fmla="*/ 473 h 1756"/>
                <a:gd name="T56" fmla="*/ 1743 w 1768"/>
                <a:gd name="T57" fmla="*/ 666 h 1756"/>
                <a:gd name="T58" fmla="*/ 1768 w 1768"/>
                <a:gd name="T59" fmla="*/ 877 h 1756"/>
                <a:gd name="T60" fmla="*/ 1743 w 1768"/>
                <a:gd name="T61" fmla="*/ 1088 h 1756"/>
                <a:gd name="T62" fmla="*/ 1670 w 1768"/>
                <a:gd name="T63" fmla="*/ 1280 h 1756"/>
                <a:gd name="T64" fmla="*/ 1556 w 1768"/>
                <a:gd name="T65" fmla="*/ 1448 h 1756"/>
                <a:gd name="T66" fmla="*/ 1407 w 1768"/>
                <a:gd name="T67" fmla="*/ 1586 h 1756"/>
                <a:gd name="T68" fmla="*/ 1228 w 1768"/>
                <a:gd name="T69" fmla="*/ 1687 h 1756"/>
                <a:gd name="T70" fmla="*/ 1028 w 1768"/>
                <a:gd name="T71" fmla="*/ 1744 h 1756"/>
                <a:gd name="T72" fmla="*/ 811 w 1768"/>
                <a:gd name="T73" fmla="*/ 1753 h 1756"/>
                <a:gd name="T74" fmla="*/ 605 w 1768"/>
                <a:gd name="T75" fmla="*/ 1711 h 1756"/>
                <a:gd name="T76" fmla="*/ 419 w 1768"/>
                <a:gd name="T77" fmla="*/ 1624 h 1756"/>
                <a:gd name="T78" fmla="*/ 258 w 1768"/>
                <a:gd name="T79" fmla="*/ 1496 h 1756"/>
                <a:gd name="T80" fmla="*/ 132 w 1768"/>
                <a:gd name="T81" fmla="*/ 1338 h 1756"/>
                <a:gd name="T82" fmla="*/ 45 w 1768"/>
                <a:gd name="T83" fmla="*/ 1153 h 1756"/>
                <a:gd name="T84" fmla="*/ 3 w 1768"/>
                <a:gd name="T85" fmla="*/ 948 h 1756"/>
                <a:gd name="T86" fmla="*/ 11 w 1768"/>
                <a:gd name="T87" fmla="*/ 735 h 1756"/>
                <a:gd name="T88" fmla="*/ 69 w 1768"/>
                <a:gd name="T89" fmla="*/ 536 h 1756"/>
                <a:gd name="T90" fmla="*/ 170 w 1768"/>
                <a:gd name="T91" fmla="*/ 359 h 1756"/>
                <a:gd name="T92" fmla="*/ 309 w 1768"/>
                <a:gd name="T93" fmla="*/ 211 h 1756"/>
                <a:gd name="T94" fmla="*/ 478 w 1768"/>
                <a:gd name="T95" fmla="*/ 98 h 1756"/>
                <a:gd name="T96" fmla="*/ 671 w 1768"/>
                <a:gd name="T97" fmla="*/ 26 h 1756"/>
                <a:gd name="T98" fmla="*/ 884 w 1768"/>
                <a:gd name="T99" fmla="*/ 0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8" h="1756">
                  <a:moveTo>
                    <a:pt x="884" y="229"/>
                  </a:moveTo>
                  <a:lnTo>
                    <a:pt x="821" y="232"/>
                  </a:lnTo>
                  <a:lnTo>
                    <a:pt x="761" y="241"/>
                  </a:lnTo>
                  <a:lnTo>
                    <a:pt x="702" y="255"/>
                  </a:lnTo>
                  <a:lnTo>
                    <a:pt x="645" y="274"/>
                  </a:lnTo>
                  <a:lnTo>
                    <a:pt x="591" y="299"/>
                  </a:lnTo>
                  <a:lnTo>
                    <a:pt x="539" y="328"/>
                  </a:lnTo>
                  <a:lnTo>
                    <a:pt x="491" y="361"/>
                  </a:lnTo>
                  <a:lnTo>
                    <a:pt x="446" y="399"/>
                  </a:lnTo>
                  <a:lnTo>
                    <a:pt x="403" y="440"/>
                  </a:lnTo>
                  <a:lnTo>
                    <a:pt x="366" y="485"/>
                  </a:lnTo>
                  <a:lnTo>
                    <a:pt x="332" y="534"/>
                  </a:lnTo>
                  <a:lnTo>
                    <a:pt x="303" y="585"/>
                  </a:lnTo>
                  <a:lnTo>
                    <a:pt x="279" y="639"/>
                  </a:lnTo>
                  <a:lnTo>
                    <a:pt x="259" y="696"/>
                  </a:lnTo>
                  <a:lnTo>
                    <a:pt x="244" y="754"/>
                  </a:lnTo>
                  <a:lnTo>
                    <a:pt x="236" y="815"/>
                  </a:lnTo>
                  <a:lnTo>
                    <a:pt x="233" y="877"/>
                  </a:lnTo>
                  <a:lnTo>
                    <a:pt x="236" y="939"/>
                  </a:lnTo>
                  <a:lnTo>
                    <a:pt x="244" y="999"/>
                  </a:lnTo>
                  <a:lnTo>
                    <a:pt x="259" y="1058"/>
                  </a:lnTo>
                  <a:lnTo>
                    <a:pt x="279" y="1114"/>
                  </a:lnTo>
                  <a:lnTo>
                    <a:pt x="303" y="1168"/>
                  </a:lnTo>
                  <a:lnTo>
                    <a:pt x="332" y="1219"/>
                  </a:lnTo>
                  <a:lnTo>
                    <a:pt x="366" y="1267"/>
                  </a:lnTo>
                  <a:lnTo>
                    <a:pt x="403" y="1312"/>
                  </a:lnTo>
                  <a:lnTo>
                    <a:pt x="446" y="1353"/>
                  </a:lnTo>
                  <a:lnTo>
                    <a:pt x="491" y="1391"/>
                  </a:lnTo>
                  <a:lnTo>
                    <a:pt x="539" y="1424"/>
                  </a:lnTo>
                  <a:lnTo>
                    <a:pt x="591" y="1453"/>
                  </a:lnTo>
                  <a:lnTo>
                    <a:pt x="645" y="1478"/>
                  </a:lnTo>
                  <a:lnTo>
                    <a:pt x="702" y="1497"/>
                  </a:lnTo>
                  <a:lnTo>
                    <a:pt x="761" y="1511"/>
                  </a:lnTo>
                  <a:lnTo>
                    <a:pt x="821" y="1520"/>
                  </a:lnTo>
                  <a:lnTo>
                    <a:pt x="884" y="1523"/>
                  </a:lnTo>
                  <a:lnTo>
                    <a:pt x="946" y="1520"/>
                  </a:lnTo>
                  <a:lnTo>
                    <a:pt x="1008" y="1511"/>
                  </a:lnTo>
                  <a:lnTo>
                    <a:pt x="1066" y="1497"/>
                  </a:lnTo>
                  <a:lnTo>
                    <a:pt x="1124" y="1478"/>
                  </a:lnTo>
                  <a:lnTo>
                    <a:pt x="1177" y="1453"/>
                  </a:lnTo>
                  <a:lnTo>
                    <a:pt x="1229" y="1424"/>
                  </a:lnTo>
                  <a:lnTo>
                    <a:pt x="1278" y="1391"/>
                  </a:lnTo>
                  <a:lnTo>
                    <a:pt x="1323" y="1353"/>
                  </a:lnTo>
                  <a:lnTo>
                    <a:pt x="1364" y="1312"/>
                  </a:lnTo>
                  <a:lnTo>
                    <a:pt x="1403" y="1267"/>
                  </a:lnTo>
                  <a:lnTo>
                    <a:pt x="1436" y="1219"/>
                  </a:lnTo>
                  <a:lnTo>
                    <a:pt x="1465" y="1168"/>
                  </a:lnTo>
                  <a:lnTo>
                    <a:pt x="1489" y="1114"/>
                  </a:lnTo>
                  <a:lnTo>
                    <a:pt x="1509" y="1058"/>
                  </a:lnTo>
                  <a:lnTo>
                    <a:pt x="1524" y="999"/>
                  </a:lnTo>
                  <a:lnTo>
                    <a:pt x="1533" y="939"/>
                  </a:lnTo>
                  <a:lnTo>
                    <a:pt x="1536" y="877"/>
                  </a:lnTo>
                  <a:lnTo>
                    <a:pt x="1533" y="815"/>
                  </a:lnTo>
                  <a:lnTo>
                    <a:pt x="1524" y="754"/>
                  </a:lnTo>
                  <a:lnTo>
                    <a:pt x="1509" y="696"/>
                  </a:lnTo>
                  <a:lnTo>
                    <a:pt x="1489" y="639"/>
                  </a:lnTo>
                  <a:lnTo>
                    <a:pt x="1465" y="585"/>
                  </a:lnTo>
                  <a:lnTo>
                    <a:pt x="1436" y="534"/>
                  </a:lnTo>
                  <a:lnTo>
                    <a:pt x="1403" y="485"/>
                  </a:lnTo>
                  <a:lnTo>
                    <a:pt x="1364" y="440"/>
                  </a:lnTo>
                  <a:lnTo>
                    <a:pt x="1323" y="399"/>
                  </a:lnTo>
                  <a:lnTo>
                    <a:pt x="1278" y="361"/>
                  </a:lnTo>
                  <a:lnTo>
                    <a:pt x="1229" y="328"/>
                  </a:lnTo>
                  <a:lnTo>
                    <a:pt x="1177" y="299"/>
                  </a:lnTo>
                  <a:lnTo>
                    <a:pt x="1124" y="274"/>
                  </a:lnTo>
                  <a:lnTo>
                    <a:pt x="1066" y="255"/>
                  </a:lnTo>
                  <a:lnTo>
                    <a:pt x="1008" y="241"/>
                  </a:lnTo>
                  <a:lnTo>
                    <a:pt x="946" y="232"/>
                  </a:lnTo>
                  <a:lnTo>
                    <a:pt x="884" y="229"/>
                  </a:lnTo>
                  <a:close/>
                  <a:moveTo>
                    <a:pt x="884" y="0"/>
                  </a:moveTo>
                  <a:lnTo>
                    <a:pt x="956" y="3"/>
                  </a:lnTo>
                  <a:lnTo>
                    <a:pt x="1028" y="12"/>
                  </a:lnTo>
                  <a:lnTo>
                    <a:pt x="1096" y="25"/>
                  </a:lnTo>
                  <a:lnTo>
                    <a:pt x="1164" y="45"/>
                  </a:lnTo>
                  <a:lnTo>
                    <a:pt x="1228" y="69"/>
                  </a:lnTo>
                  <a:lnTo>
                    <a:pt x="1291" y="98"/>
                  </a:lnTo>
                  <a:lnTo>
                    <a:pt x="1350" y="131"/>
                  </a:lnTo>
                  <a:lnTo>
                    <a:pt x="1407" y="169"/>
                  </a:lnTo>
                  <a:lnTo>
                    <a:pt x="1460" y="210"/>
                  </a:lnTo>
                  <a:lnTo>
                    <a:pt x="1509" y="256"/>
                  </a:lnTo>
                  <a:lnTo>
                    <a:pt x="1556" y="305"/>
                  </a:lnTo>
                  <a:lnTo>
                    <a:pt x="1598" y="358"/>
                  </a:lnTo>
                  <a:lnTo>
                    <a:pt x="1636" y="414"/>
                  </a:lnTo>
                  <a:lnTo>
                    <a:pt x="1670" y="473"/>
                  </a:lnTo>
                  <a:lnTo>
                    <a:pt x="1699" y="535"/>
                  </a:lnTo>
                  <a:lnTo>
                    <a:pt x="1724" y="599"/>
                  </a:lnTo>
                  <a:lnTo>
                    <a:pt x="1743" y="666"/>
                  </a:lnTo>
                  <a:lnTo>
                    <a:pt x="1757" y="734"/>
                  </a:lnTo>
                  <a:lnTo>
                    <a:pt x="1766" y="805"/>
                  </a:lnTo>
                  <a:lnTo>
                    <a:pt x="1768" y="877"/>
                  </a:lnTo>
                  <a:lnTo>
                    <a:pt x="1766" y="949"/>
                  </a:lnTo>
                  <a:lnTo>
                    <a:pt x="1757" y="1019"/>
                  </a:lnTo>
                  <a:lnTo>
                    <a:pt x="1743" y="1088"/>
                  </a:lnTo>
                  <a:lnTo>
                    <a:pt x="1724" y="1154"/>
                  </a:lnTo>
                  <a:lnTo>
                    <a:pt x="1699" y="1218"/>
                  </a:lnTo>
                  <a:lnTo>
                    <a:pt x="1670" y="1280"/>
                  </a:lnTo>
                  <a:lnTo>
                    <a:pt x="1636" y="1339"/>
                  </a:lnTo>
                  <a:lnTo>
                    <a:pt x="1598" y="1395"/>
                  </a:lnTo>
                  <a:lnTo>
                    <a:pt x="1556" y="1448"/>
                  </a:lnTo>
                  <a:lnTo>
                    <a:pt x="1509" y="1497"/>
                  </a:lnTo>
                  <a:lnTo>
                    <a:pt x="1460" y="1543"/>
                  </a:lnTo>
                  <a:lnTo>
                    <a:pt x="1407" y="1586"/>
                  </a:lnTo>
                  <a:lnTo>
                    <a:pt x="1350" y="1624"/>
                  </a:lnTo>
                  <a:lnTo>
                    <a:pt x="1291" y="1658"/>
                  </a:lnTo>
                  <a:lnTo>
                    <a:pt x="1228" y="1687"/>
                  </a:lnTo>
                  <a:lnTo>
                    <a:pt x="1164" y="1711"/>
                  </a:lnTo>
                  <a:lnTo>
                    <a:pt x="1096" y="1730"/>
                  </a:lnTo>
                  <a:lnTo>
                    <a:pt x="1028" y="1744"/>
                  </a:lnTo>
                  <a:lnTo>
                    <a:pt x="956" y="1753"/>
                  </a:lnTo>
                  <a:lnTo>
                    <a:pt x="884" y="1756"/>
                  </a:lnTo>
                  <a:lnTo>
                    <a:pt x="811" y="1753"/>
                  </a:lnTo>
                  <a:lnTo>
                    <a:pt x="741" y="1744"/>
                  </a:lnTo>
                  <a:lnTo>
                    <a:pt x="671" y="1730"/>
                  </a:lnTo>
                  <a:lnTo>
                    <a:pt x="605" y="1711"/>
                  </a:lnTo>
                  <a:lnTo>
                    <a:pt x="539" y="1686"/>
                  </a:lnTo>
                  <a:lnTo>
                    <a:pt x="478" y="1657"/>
                  </a:lnTo>
                  <a:lnTo>
                    <a:pt x="419" y="1624"/>
                  </a:lnTo>
                  <a:lnTo>
                    <a:pt x="362" y="1585"/>
                  </a:lnTo>
                  <a:lnTo>
                    <a:pt x="309" y="1542"/>
                  </a:lnTo>
                  <a:lnTo>
                    <a:pt x="258" y="1496"/>
                  </a:lnTo>
                  <a:lnTo>
                    <a:pt x="212" y="1447"/>
                  </a:lnTo>
                  <a:lnTo>
                    <a:pt x="170" y="1394"/>
                  </a:lnTo>
                  <a:lnTo>
                    <a:pt x="132" y="1338"/>
                  </a:lnTo>
                  <a:lnTo>
                    <a:pt x="98" y="1279"/>
                  </a:lnTo>
                  <a:lnTo>
                    <a:pt x="69" y="1217"/>
                  </a:lnTo>
                  <a:lnTo>
                    <a:pt x="45" y="1153"/>
                  </a:lnTo>
                  <a:lnTo>
                    <a:pt x="26" y="1087"/>
                  </a:lnTo>
                  <a:lnTo>
                    <a:pt x="11" y="1018"/>
                  </a:lnTo>
                  <a:lnTo>
                    <a:pt x="3" y="948"/>
                  </a:lnTo>
                  <a:lnTo>
                    <a:pt x="0" y="877"/>
                  </a:lnTo>
                  <a:lnTo>
                    <a:pt x="3" y="805"/>
                  </a:lnTo>
                  <a:lnTo>
                    <a:pt x="11" y="735"/>
                  </a:lnTo>
                  <a:lnTo>
                    <a:pt x="26" y="667"/>
                  </a:lnTo>
                  <a:lnTo>
                    <a:pt x="45" y="600"/>
                  </a:lnTo>
                  <a:lnTo>
                    <a:pt x="69" y="536"/>
                  </a:lnTo>
                  <a:lnTo>
                    <a:pt x="98" y="474"/>
                  </a:lnTo>
                  <a:lnTo>
                    <a:pt x="132" y="415"/>
                  </a:lnTo>
                  <a:lnTo>
                    <a:pt x="170" y="359"/>
                  </a:lnTo>
                  <a:lnTo>
                    <a:pt x="212" y="306"/>
                  </a:lnTo>
                  <a:lnTo>
                    <a:pt x="258" y="257"/>
                  </a:lnTo>
                  <a:lnTo>
                    <a:pt x="309" y="211"/>
                  </a:lnTo>
                  <a:lnTo>
                    <a:pt x="362" y="169"/>
                  </a:lnTo>
                  <a:lnTo>
                    <a:pt x="419" y="132"/>
                  </a:lnTo>
                  <a:lnTo>
                    <a:pt x="478" y="98"/>
                  </a:lnTo>
                  <a:lnTo>
                    <a:pt x="539" y="69"/>
                  </a:lnTo>
                  <a:lnTo>
                    <a:pt x="605" y="45"/>
                  </a:lnTo>
                  <a:lnTo>
                    <a:pt x="671" y="26"/>
                  </a:lnTo>
                  <a:lnTo>
                    <a:pt x="741" y="12"/>
                  </a:lnTo>
                  <a:lnTo>
                    <a:pt x="811" y="3"/>
                  </a:lnTo>
                  <a:lnTo>
                    <a:pt x="8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p:nvSpPr>
          <p:spPr bwMode="auto">
            <a:xfrm>
              <a:off x="415925" y="3470275"/>
              <a:ext cx="436563" cy="160338"/>
            </a:xfrm>
            <a:custGeom>
              <a:avLst/>
              <a:gdLst>
                <a:gd name="T0" fmla="*/ 1036 w 3305"/>
                <a:gd name="T1" fmla="*/ 235 h 1219"/>
                <a:gd name="T2" fmla="*/ 894 w 3305"/>
                <a:gd name="T3" fmla="*/ 259 h 1219"/>
                <a:gd name="T4" fmla="*/ 763 w 3305"/>
                <a:gd name="T5" fmla="*/ 304 h 1219"/>
                <a:gd name="T6" fmla="*/ 640 w 3305"/>
                <a:gd name="T7" fmla="*/ 368 h 1219"/>
                <a:gd name="T8" fmla="*/ 530 w 3305"/>
                <a:gd name="T9" fmla="*/ 451 h 1219"/>
                <a:gd name="T10" fmla="*/ 435 w 3305"/>
                <a:gd name="T11" fmla="*/ 549 h 1219"/>
                <a:gd name="T12" fmla="*/ 356 w 3305"/>
                <a:gd name="T13" fmla="*/ 660 h 1219"/>
                <a:gd name="T14" fmla="*/ 295 w 3305"/>
                <a:gd name="T15" fmla="*/ 785 h 1219"/>
                <a:gd name="T16" fmla="*/ 254 w 3305"/>
                <a:gd name="T17" fmla="*/ 918 h 1219"/>
                <a:gd name="T18" fmla="*/ 3063 w 3305"/>
                <a:gd name="T19" fmla="*/ 987 h 1219"/>
                <a:gd name="T20" fmla="*/ 3033 w 3305"/>
                <a:gd name="T21" fmla="*/ 849 h 1219"/>
                <a:gd name="T22" fmla="*/ 2983 w 3305"/>
                <a:gd name="T23" fmla="*/ 720 h 1219"/>
                <a:gd name="T24" fmla="*/ 2912 w 3305"/>
                <a:gd name="T25" fmla="*/ 602 h 1219"/>
                <a:gd name="T26" fmla="*/ 2824 w 3305"/>
                <a:gd name="T27" fmla="*/ 497 h 1219"/>
                <a:gd name="T28" fmla="*/ 2722 w 3305"/>
                <a:gd name="T29" fmla="*/ 406 h 1219"/>
                <a:gd name="T30" fmla="*/ 2606 w 3305"/>
                <a:gd name="T31" fmla="*/ 333 h 1219"/>
                <a:gd name="T32" fmla="*/ 2478 w 3305"/>
                <a:gd name="T33" fmla="*/ 278 h 1219"/>
                <a:gd name="T34" fmla="*/ 2340 w 3305"/>
                <a:gd name="T35" fmla="*/ 244 h 1219"/>
                <a:gd name="T36" fmla="*/ 2195 w 3305"/>
                <a:gd name="T37" fmla="*/ 232 h 1219"/>
                <a:gd name="T38" fmla="*/ 1110 w 3305"/>
                <a:gd name="T39" fmla="*/ 0 h 1219"/>
                <a:gd name="T40" fmla="*/ 2278 w 3305"/>
                <a:gd name="T41" fmla="*/ 3 h 1219"/>
                <a:gd name="T42" fmla="*/ 2439 w 3305"/>
                <a:gd name="T43" fmla="*/ 27 h 1219"/>
                <a:gd name="T44" fmla="*/ 2591 w 3305"/>
                <a:gd name="T45" fmla="*/ 73 h 1219"/>
                <a:gd name="T46" fmla="*/ 2733 w 3305"/>
                <a:gd name="T47" fmla="*/ 139 h 1219"/>
                <a:gd name="T48" fmla="*/ 2864 w 3305"/>
                <a:gd name="T49" fmla="*/ 223 h 1219"/>
                <a:gd name="T50" fmla="*/ 2981 w 3305"/>
                <a:gd name="T51" fmla="*/ 324 h 1219"/>
                <a:gd name="T52" fmla="*/ 3081 w 3305"/>
                <a:gd name="T53" fmla="*/ 440 h 1219"/>
                <a:gd name="T54" fmla="*/ 3167 w 3305"/>
                <a:gd name="T55" fmla="*/ 570 h 1219"/>
                <a:gd name="T56" fmla="*/ 3232 w 3305"/>
                <a:gd name="T57" fmla="*/ 710 h 1219"/>
                <a:gd name="T58" fmla="*/ 3279 w 3305"/>
                <a:gd name="T59" fmla="*/ 862 h 1219"/>
                <a:gd name="T60" fmla="*/ 3302 w 3305"/>
                <a:gd name="T61" fmla="*/ 1021 h 1219"/>
                <a:gd name="T62" fmla="*/ 3302 w 3305"/>
                <a:gd name="T63" fmla="*/ 1130 h 1219"/>
                <a:gd name="T64" fmla="*/ 3280 w 3305"/>
                <a:gd name="T65" fmla="*/ 1176 h 1219"/>
                <a:gd name="T66" fmla="*/ 3240 w 3305"/>
                <a:gd name="T67" fmla="*/ 1207 h 1219"/>
                <a:gd name="T68" fmla="*/ 3188 w 3305"/>
                <a:gd name="T69" fmla="*/ 1219 h 1219"/>
                <a:gd name="T70" fmla="*/ 90 w 3305"/>
                <a:gd name="T71" fmla="*/ 1216 h 1219"/>
                <a:gd name="T72" fmla="*/ 43 w 3305"/>
                <a:gd name="T73" fmla="*/ 1194 h 1219"/>
                <a:gd name="T74" fmla="*/ 12 w 3305"/>
                <a:gd name="T75" fmla="*/ 1154 h 1219"/>
                <a:gd name="T76" fmla="*/ 0 w 3305"/>
                <a:gd name="T77" fmla="*/ 1103 h 1219"/>
                <a:gd name="T78" fmla="*/ 12 w 3305"/>
                <a:gd name="T79" fmla="*/ 940 h 1219"/>
                <a:gd name="T80" fmla="*/ 47 w 3305"/>
                <a:gd name="T81" fmla="*/ 785 h 1219"/>
                <a:gd name="T82" fmla="*/ 104 w 3305"/>
                <a:gd name="T83" fmla="*/ 638 h 1219"/>
                <a:gd name="T84" fmla="*/ 179 w 3305"/>
                <a:gd name="T85" fmla="*/ 502 h 1219"/>
                <a:gd name="T86" fmla="*/ 273 w 3305"/>
                <a:gd name="T87" fmla="*/ 379 h 1219"/>
                <a:gd name="T88" fmla="*/ 383 w 3305"/>
                <a:gd name="T89" fmla="*/ 271 h 1219"/>
                <a:gd name="T90" fmla="*/ 507 w 3305"/>
                <a:gd name="T91" fmla="*/ 178 h 1219"/>
                <a:gd name="T92" fmla="*/ 643 w 3305"/>
                <a:gd name="T93" fmla="*/ 103 h 1219"/>
                <a:gd name="T94" fmla="*/ 790 w 3305"/>
                <a:gd name="T95" fmla="*/ 47 h 1219"/>
                <a:gd name="T96" fmla="*/ 946 w 3305"/>
                <a:gd name="T97" fmla="*/ 12 h 1219"/>
                <a:gd name="T98" fmla="*/ 1110 w 3305"/>
                <a:gd name="T9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5" h="1219">
                  <a:moveTo>
                    <a:pt x="1110" y="232"/>
                  </a:moveTo>
                  <a:lnTo>
                    <a:pt x="1036" y="235"/>
                  </a:lnTo>
                  <a:lnTo>
                    <a:pt x="965" y="244"/>
                  </a:lnTo>
                  <a:lnTo>
                    <a:pt x="894" y="259"/>
                  </a:lnTo>
                  <a:lnTo>
                    <a:pt x="827" y="278"/>
                  </a:lnTo>
                  <a:lnTo>
                    <a:pt x="763" y="304"/>
                  </a:lnTo>
                  <a:lnTo>
                    <a:pt x="700" y="334"/>
                  </a:lnTo>
                  <a:lnTo>
                    <a:pt x="640" y="368"/>
                  </a:lnTo>
                  <a:lnTo>
                    <a:pt x="583" y="407"/>
                  </a:lnTo>
                  <a:lnTo>
                    <a:pt x="530" y="451"/>
                  </a:lnTo>
                  <a:lnTo>
                    <a:pt x="480" y="498"/>
                  </a:lnTo>
                  <a:lnTo>
                    <a:pt x="435" y="549"/>
                  </a:lnTo>
                  <a:lnTo>
                    <a:pt x="393" y="603"/>
                  </a:lnTo>
                  <a:lnTo>
                    <a:pt x="356" y="660"/>
                  </a:lnTo>
                  <a:lnTo>
                    <a:pt x="322" y="721"/>
                  </a:lnTo>
                  <a:lnTo>
                    <a:pt x="295" y="785"/>
                  </a:lnTo>
                  <a:lnTo>
                    <a:pt x="272" y="850"/>
                  </a:lnTo>
                  <a:lnTo>
                    <a:pt x="254" y="918"/>
                  </a:lnTo>
                  <a:lnTo>
                    <a:pt x="242" y="987"/>
                  </a:lnTo>
                  <a:lnTo>
                    <a:pt x="3063" y="987"/>
                  </a:lnTo>
                  <a:lnTo>
                    <a:pt x="3051" y="917"/>
                  </a:lnTo>
                  <a:lnTo>
                    <a:pt x="3033" y="849"/>
                  </a:lnTo>
                  <a:lnTo>
                    <a:pt x="3011" y="784"/>
                  </a:lnTo>
                  <a:lnTo>
                    <a:pt x="2983" y="720"/>
                  </a:lnTo>
                  <a:lnTo>
                    <a:pt x="2949" y="659"/>
                  </a:lnTo>
                  <a:lnTo>
                    <a:pt x="2912" y="602"/>
                  </a:lnTo>
                  <a:lnTo>
                    <a:pt x="2871" y="547"/>
                  </a:lnTo>
                  <a:lnTo>
                    <a:pt x="2824" y="497"/>
                  </a:lnTo>
                  <a:lnTo>
                    <a:pt x="2775" y="450"/>
                  </a:lnTo>
                  <a:lnTo>
                    <a:pt x="2722" y="406"/>
                  </a:lnTo>
                  <a:lnTo>
                    <a:pt x="2665" y="368"/>
                  </a:lnTo>
                  <a:lnTo>
                    <a:pt x="2606" y="333"/>
                  </a:lnTo>
                  <a:lnTo>
                    <a:pt x="2543" y="303"/>
                  </a:lnTo>
                  <a:lnTo>
                    <a:pt x="2478" y="278"/>
                  </a:lnTo>
                  <a:lnTo>
                    <a:pt x="2410" y="258"/>
                  </a:lnTo>
                  <a:lnTo>
                    <a:pt x="2340" y="244"/>
                  </a:lnTo>
                  <a:lnTo>
                    <a:pt x="2268" y="235"/>
                  </a:lnTo>
                  <a:lnTo>
                    <a:pt x="2195" y="232"/>
                  </a:lnTo>
                  <a:lnTo>
                    <a:pt x="1110" y="232"/>
                  </a:lnTo>
                  <a:close/>
                  <a:moveTo>
                    <a:pt x="1110" y="0"/>
                  </a:moveTo>
                  <a:lnTo>
                    <a:pt x="2195" y="0"/>
                  </a:lnTo>
                  <a:lnTo>
                    <a:pt x="2278" y="3"/>
                  </a:lnTo>
                  <a:lnTo>
                    <a:pt x="2359" y="12"/>
                  </a:lnTo>
                  <a:lnTo>
                    <a:pt x="2439" y="27"/>
                  </a:lnTo>
                  <a:lnTo>
                    <a:pt x="2516" y="47"/>
                  </a:lnTo>
                  <a:lnTo>
                    <a:pt x="2591" y="73"/>
                  </a:lnTo>
                  <a:lnTo>
                    <a:pt x="2663" y="103"/>
                  </a:lnTo>
                  <a:lnTo>
                    <a:pt x="2733" y="139"/>
                  </a:lnTo>
                  <a:lnTo>
                    <a:pt x="2799" y="178"/>
                  </a:lnTo>
                  <a:lnTo>
                    <a:pt x="2864" y="223"/>
                  </a:lnTo>
                  <a:lnTo>
                    <a:pt x="2923" y="271"/>
                  </a:lnTo>
                  <a:lnTo>
                    <a:pt x="2981" y="324"/>
                  </a:lnTo>
                  <a:lnTo>
                    <a:pt x="3033" y="380"/>
                  </a:lnTo>
                  <a:lnTo>
                    <a:pt x="3081" y="440"/>
                  </a:lnTo>
                  <a:lnTo>
                    <a:pt x="3127" y="503"/>
                  </a:lnTo>
                  <a:lnTo>
                    <a:pt x="3167" y="570"/>
                  </a:lnTo>
                  <a:lnTo>
                    <a:pt x="3202" y="639"/>
                  </a:lnTo>
                  <a:lnTo>
                    <a:pt x="3232" y="710"/>
                  </a:lnTo>
                  <a:lnTo>
                    <a:pt x="3259" y="786"/>
                  </a:lnTo>
                  <a:lnTo>
                    <a:pt x="3279" y="862"/>
                  </a:lnTo>
                  <a:lnTo>
                    <a:pt x="3293" y="941"/>
                  </a:lnTo>
                  <a:lnTo>
                    <a:pt x="3302" y="1021"/>
                  </a:lnTo>
                  <a:lnTo>
                    <a:pt x="3305" y="1103"/>
                  </a:lnTo>
                  <a:lnTo>
                    <a:pt x="3302" y="1130"/>
                  </a:lnTo>
                  <a:lnTo>
                    <a:pt x="3294" y="1154"/>
                  </a:lnTo>
                  <a:lnTo>
                    <a:pt x="3280" y="1176"/>
                  </a:lnTo>
                  <a:lnTo>
                    <a:pt x="3262" y="1194"/>
                  </a:lnTo>
                  <a:lnTo>
                    <a:pt x="3240" y="1207"/>
                  </a:lnTo>
                  <a:lnTo>
                    <a:pt x="3215" y="1216"/>
                  </a:lnTo>
                  <a:lnTo>
                    <a:pt x="3188" y="1219"/>
                  </a:lnTo>
                  <a:lnTo>
                    <a:pt x="117" y="1219"/>
                  </a:lnTo>
                  <a:lnTo>
                    <a:pt x="90" y="1216"/>
                  </a:lnTo>
                  <a:lnTo>
                    <a:pt x="65" y="1207"/>
                  </a:lnTo>
                  <a:lnTo>
                    <a:pt x="43" y="1194"/>
                  </a:lnTo>
                  <a:lnTo>
                    <a:pt x="25" y="1176"/>
                  </a:lnTo>
                  <a:lnTo>
                    <a:pt x="12" y="1154"/>
                  </a:lnTo>
                  <a:lnTo>
                    <a:pt x="3" y="1130"/>
                  </a:lnTo>
                  <a:lnTo>
                    <a:pt x="0" y="1103"/>
                  </a:lnTo>
                  <a:lnTo>
                    <a:pt x="3" y="1021"/>
                  </a:lnTo>
                  <a:lnTo>
                    <a:pt x="12" y="940"/>
                  </a:lnTo>
                  <a:lnTo>
                    <a:pt x="27" y="861"/>
                  </a:lnTo>
                  <a:lnTo>
                    <a:pt x="47" y="785"/>
                  </a:lnTo>
                  <a:lnTo>
                    <a:pt x="73" y="709"/>
                  </a:lnTo>
                  <a:lnTo>
                    <a:pt x="104" y="638"/>
                  </a:lnTo>
                  <a:lnTo>
                    <a:pt x="139" y="568"/>
                  </a:lnTo>
                  <a:lnTo>
                    <a:pt x="179" y="502"/>
                  </a:lnTo>
                  <a:lnTo>
                    <a:pt x="224" y="439"/>
                  </a:lnTo>
                  <a:lnTo>
                    <a:pt x="273" y="379"/>
                  </a:lnTo>
                  <a:lnTo>
                    <a:pt x="326" y="323"/>
                  </a:lnTo>
                  <a:lnTo>
                    <a:pt x="383" y="271"/>
                  </a:lnTo>
                  <a:lnTo>
                    <a:pt x="443" y="222"/>
                  </a:lnTo>
                  <a:lnTo>
                    <a:pt x="507" y="178"/>
                  </a:lnTo>
                  <a:lnTo>
                    <a:pt x="573" y="138"/>
                  </a:lnTo>
                  <a:lnTo>
                    <a:pt x="643" y="103"/>
                  </a:lnTo>
                  <a:lnTo>
                    <a:pt x="715" y="72"/>
                  </a:lnTo>
                  <a:lnTo>
                    <a:pt x="790" y="47"/>
                  </a:lnTo>
                  <a:lnTo>
                    <a:pt x="867" y="27"/>
                  </a:lnTo>
                  <a:lnTo>
                    <a:pt x="946" y="12"/>
                  </a:lnTo>
                  <a:lnTo>
                    <a:pt x="1027" y="3"/>
                  </a:lnTo>
                  <a:lnTo>
                    <a:pt x="1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8003116" y="1715686"/>
            <a:ext cx="514594" cy="385642"/>
            <a:chOff x="4932363" y="1844675"/>
            <a:chExt cx="2705100" cy="2027238"/>
          </a:xfrm>
          <a:solidFill>
            <a:schemeClr val="bg1"/>
          </a:solidFill>
        </p:grpSpPr>
        <p:sp>
          <p:nvSpPr>
            <p:cNvPr id="35" name="Freeform 23"/>
            <p:cNvSpPr>
              <a:spLocks noEditPoints="1"/>
            </p:cNvSpPr>
            <p:nvPr/>
          </p:nvSpPr>
          <p:spPr bwMode="auto">
            <a:xfrm>
              <a:off x="4932363" y="1844675"/>
              <a:ext cx="2217737" cy="2027238"/>
            </a:xfrm>
            <a:custGeom>
              <a:avLst/>
              <a:gdLst>
                <a:gd name="T0" fmla="*/ 2556 w 2793"/>
                <a:gd name="T1" fmla="*/ 1224 h 2555"/>
                <a:gd name="T2" fmla="*/ 2621 w 2793"/>
                <a:gd name="T3" fmla="*/ 1105 h 2555"/>
                <a:gd name="T4" fmla="*/ 2598 w 2793"/>
                <a:gd name="T5" fmla="*/ 969 h 2555"/>
                <a:gd name="T6" fmla="*/ 2499 w 2793"/>
                <a:gd name="T7" fmla="*/ 878 h 2555"/>
                <a:gd name="T8" fmla="*/ 364 w 2793"/>
                <a:gd name="T9" fmla="*/ 687 h 2555"/>
                <a:gd name="T10" fmla="*/ 237 w 2793"/>
                <a:gd name="T11" fmla="*/ 785 h 2555"/>
                <a:gd name="T12" fmla="*/ 174 w 2793"/>
                <a:gd name="T13" fmla="*/ 936 h 2555"/>
                <a:gd name="T14" fmla="*/ 182 w 2793"/>
                <a:gd name="T15" fmla="*/ 1243 h 2555"/>
                <a:gd name="T16" fmla="*/ 264 w 2793"/>
                <a:gd name="T17" fmla="*/ 1383 h 2555"/>
                <a:gd name="T18" fmla="*/ 403 w 2793"/>
                <a:gd name="T19" fmla="*/ 1464 h 2555"/>
                <a:gd name="T20" fmla="*/ 785 w 2793"/>
                <a:gd name="T21" fmla="*/ 662 h 2555"/>
                <a:gd name="T22" fmla="*/ 2164 w 2793"/>
                <a:gd name="T23" fmla="*/ 346 h 2555"/>
                <a:gd name="T24" fmla="*/ 1871 w 2793"/>
                <a:gd name="T25" fmla="*/ 497 h 2555"/>
                <a:gd name="T26" fmla="*/ 1624 w 2793"/>
                <a:gd name="T27" fmla="*/ 591 h 2555"/>
                <a:gd name="T28" fmla="*/ 1416 w 2793"/>
                <a:gd name="T29" fmla="*/ 641 h 2555"/>
                <a:gd name="T30" fmla="*/ 1241 w 2793"/>
                <a:gd name="T31" fmla="*/ 660 h 2555"/>
                <a:gd name="T32" fmla="*/ 955 w 2793"/>
                <a:gd name="T33" fmla="*/ 1476 h 2555"/>
                <a:gd name="T34" fmla="*/ 1433 w 2793"/>
                <a:gd name="T35" fmla="*/ 1491 h 2555"/>
                <a:gd name="T36" fmla="*/ 1739 w 2793"/>
                <a:gd name="T37" fmla="*/ 1550 h 2555"/>
                <a:gd name="T38" fmla="*/ 1989 w 2793"/>
                <a:gd name="T39" fmla="*/ 1640 h 2555"/>
                <a:gd name="T40" fmla="*/ 2184 w 2793"/>
                <a:gd name="T41" fmla="*/ 1744 h 2555"/>
                <a:gd name="T42" fmla="*/ 2328 w 2793"/>
                <a:gd name="T43" fmla="*/ 1848 h 2555"/>
                <a:gd name="T44" fmla="*/ 2453 w 2793"/>
                <a:gd name="T45" fmla="*/ 9 h 2555"/>
                <a:gd name="T46" fmla="*/ 2497 w 2793"/>
                <a:gd name="T47" fmla="*/ 66 h 2555"/>
                <a:gd name="T48" fmla="*/ 2586 w 2793"/>
                <a:gd name="T49" fmla="*/ 730 h 2555"/>
                <a:gd name="T50" fmla="*/ 2724 w 2793"/>
                <a:gd name="T51" fmla="*/ 849 h 2555"/>
                <a:gd name="T52" fmla="*/ 2791 w 2793"/>
                <a:gd name="T53" fmla="*/ 1021 h 2555"/>
                <a:gd name="T54" fmla="*/ 2767 w 2793"/>
                <a:gd name="T55" fmla="*/ 1209 h 2555"/>
                <a:gd name="T56" fmla="*/ 2662 w 2793"/>
                <a:gd name="T57" fmla="*/ 1357 h 2555"/>
                <a:gd name="T58" fmla="*/ 2499 w 2793"/>
                <a:gd name="T59" fmla="*/ 1441 h 2555"/>
                <a:gd name="T60" fmla="*/ 2476 w 2793"/>
                <a:gd name="T61" fmla="*/ 2112 h 2555"/>
                <a:gd name="T62" fmla="*/ 2414 w 2793"/>
                <a:gd name="T63" fmla="*/ 2139 h 2555"/>
                <a:gd name="T64" fmla="*/ 2346 w 2793"/>
                <a:gd name="T65" fmla="*/ 2103 h 2555"/>
                <a:gd name="T66" fmla="*/ 2315 w 2793"/>
                <a:gd name="T67" fmla="*/ 2068 h 2555"/>
                <a:gd name="T68" fmla="*/ 2234 w 2793"/>
                <a:gd name="T69" fmla="*/ 1992 h 2555"/>
                <a:gd name="T70" fmla="*/ 2102 w 2793"/>
                <a:gd name="T71" fmla="*/ 1893 h 2555"/>
                <a:gd name="T72" fmla="*/ 1912 w 2793"/>
                <a:gd name="T73" fmla="*/ 1792 h 2555"/>
                <a:gd name="T74" fmla="*/ 1662 w 2793"/>
                <a:gd name="T75" fmla="*/ 1706 h 2555"/>
                <a:gd name="T76" fmla="*/ 1347 w 2793"/>
                <a:gd name="T77" fmla="*/ 1653 h 2555"/>
                <a:gd name="T78" fmla="*/ 1325 w 2793"/>
                <a:gd name="T79" fmla="*/ 2437 h 2555"/>
                <a:gd name="T80" fmla="*/ 1320 w 2793"/>
                <a:gd name="T81" fmla="*/ 2511 h 2555"/>
                <a:gd name="T82" fmla="*/ 1262 w 2793"/>
                <a:gd name="T83" fmla="*/ 2554 h 2555"/>
                <a:gd name="T84" fmla="*/ 1190 w 2793"/>
                <a:gd name="T85" fmla="*/ 2535 h 2555"/>
                <a:gd name="T86" fmla="*/ 487 w 2793"/>
                <a:gd name="T87" fmla="*/ 1646 h 2555"/>
                <a:gd name="T88" fmla="*/ 273 w 2793"/>
                <a:gd name="T89" fmla="*/ 1596 h 2555"/>
                <a:gd name="T90" fmla="*/ 107 w 2793"/>
                <a:gd name="T91" fmla="*/ 1463 h 2555"/>
                <a:gd name="T92" fmla="*/ 12 w 2793"/>
                <a:gd name="T93" fmla="*/ 1271 h 2555"/>
                <a:gd name="T94" fmla="*/ 3 w 2793"/>
                <a:gd name="T95" fmla="*/ 922 h 2555"/>
                <a:gd name="T96" fmla="*/ 75 w 2793"/>
                <a:gd name="T97" fmla="*/ 718 h 2555"/>
                <a:gd name="T98" fmla="*/ 226 w 2793"/>
                <a:gd name="T99" fmla="*/ 568 h 2555"/>
                <a:gd name="T100" fmla="*/ 431 w 2793"/>
                <a:gd name="T101" fmla="*/ 495 h 2555"/>
                <a:gd name="T102" fmla="*/ 1234 w 2793"/>
                <a:gd name="T103" fmla="*/ 490 h 2555"/>
                <a:gd name="T104" fmla="*/ 1388 w 2793"/>
                <a:gd name="T105" fmla="*/ 473 h 2555"/>
                <a:gd name="T106" fmla="*/ 1574 w 2793"/>
                <a:gd name="T107" fmla="*/ 429 h 2555"/>
                <a:gd name="T108" fmla="*/ 1794 w 2793"/>
                <a:gd name="T109" fmla="*/ 345 h 2555"/>
                <a:gd name="T110" fmla="*/ 2056 w 2793"/>
                <a:gd name="T111" fmla="*/ 211 h 2555"/>
                <a:gd name="T112" fmla="*/ 2364 w 2793"/>
                <a:gd name="T113" fmla="*/ 15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3" h="2555">
                  <a:moveTo>
                    <a:pt x="2499" y="878"/>
                  </a:moveTo>
                  <a:lnTo>
                    <a:pt x="2499" y="1261"/>
                  </a:lnTo>
                  <a:lnTo>
                    <a:pt x="2530" y="1244"/>
                  </a:lnTo>
                  <a:lnTo>
                    <a:pt x="2556" y="1224"/>
                  </a:lnTo>
                  <a:lnTo>
                    <a:pt x="2579" y="1199"/>
                  </a:lnTo>
                  <a:lnTo>
                    <a:pt x="2598" y="1170"/>
                  </a:lnTo>
                  <a:lnTo>
                    <a:pt x="2612" y="1139"/>
                  </a:lnTo>
                  <a:lnTo>
                    <a:pt x="2621" y="1105"/>
                  </a:lnTo>
                  <a:lnTo>
                    <a:pt x="2624" y="1070"/>
                  </a:lnTo>
                  <a:lnTo>
                    <a:pt x="2621" y="1034"/>
                  </a:lnTo>
                  <a:lnTo>
                    <a:pt x="2612" y="1000"/>
                  </a:lnTo>
                  <a:lnTo>
                    <a:pt x="2598" y="969"/>
                  </a:lnTo>
                  <a:lnTo>
                    <a:pt x="2579" y="940"/>
                  </a:lnTo>
                  <a:lnTo>
                    <a:pt x="2556" y="915"/>
                  </a:lnTo>
                  <a:lnTo>
                    <a:pt x="2530" y="894"/>
                  </a:lnTo>
                  <a:lnTo>
                    <a:pt x="2499" y="878"/>
                  </a:lnTo>
                  <a:close/>
                  <a:moveTo>
                    <a:pt x="487" y="662"/>
                  </a:moveTo>
                  <a:lnTo>
                    <a:pt x="444" y="665"/>
                  </a:lnTo>
                  <a:lnTo>
                    <a:pt x="403" y="673"/>
                  </a:lnTo>
                  <a:lnTo>
                    <a:pt x="364" y="687"/>
                  </a:lnTo>
                  <a:lnTo>
                    <a:pt x="328" y="705"/>
                  </a:lnTo>
                  <a:lnTo>
                    <a:pt x="293" y="728"/>
                  </a:lnTo>
                  <a:lnTo>
                    <a:pt x="264" y="755"/>
                  </a:lnTo>
                  <a:lnTo>
                    <a:pt x="237" y="785"/>
                  </a:lnTo>
                  <a:lnTo>
                    <a:pt x="214" y="819"/>
                  </a:lnTo>
                  <a:lnTo>
                    <a:pt x="195" y="855"/>
                  </a:lnTo>
                  <a:lnTo>
                    <a:pt x="182" y="894"/>
                  </a:lnTo>
                  <a:lnTo>
                    <a:pt x="174" y="936"/>
                  </a:lnTo>
                  <a:lnTo>
                    <a:pt x="171" y="979"/>
                  </a:lnTo>
                  <a:lnTo>
                    <a:pt x="171" y="1160"/>
                  </a:lnTo>
                  <a:lnTo>
                    <a:pt x="174" y="1202"/>
                  </a:lnTo>
                  <a:lnTo>
                    <a:pt x="182" y="1243"/>
                  </a:lnTo>
                  <a:lnTo>
                    <a:pt x="195" y="1283"/>
                  </a:lnTo>
                  <a:lnTo>
                    <a:pt x="214" y="1319"/>
                  </a:lnTo>
                  <a:lnTo>
                    <a:pt x="237" y="1353"/>
                  </a:lnTo>
                  <a:lnTo>
                    <a:pt x="264" y="1383"/>
                  </a:lnTo>
                  <a:lnTo>
                    <a:pt x="293" y="1410"/>
                  </a:lnTo>
                  <a:lnTo>
                    <a:pt x="328" y="1432"/>
                  </a:lnTo>
                  <a:lnTo>
                    <a:pt x="364" y="1451"/>
                  </a:lnTo>
                  <a:lnTo>
                    <a:pt x="403" y="1464"/>
                  </a:lnTo>
                  <a:lnTo>
                    <a:pt x="444" y="1473"/>
                  </a:lnTo>
                  <a:lnTo>
                    <a:pt x="487" y="1476"/>
                  </a:lnTo>
                  <a:lnTo>
                    <a:pt x="785" y="1476"/>
                  </a:lnTo>
                  <a:lnTo>
                    <a:pt x="785" y="662"/>
                  </a:lnTo>
                  <a:lnTo>
                    <a:pt x="487" y="662"/>
                  </a:lnTo>
                  <a:close/>
                  <a:moveTo>
                    <a:pt x="2328" y="245"/>
                  </a:moveTo>
                  <a:lnTo>
                    <a:pt x="2244" y="297"/>
                  </a:lnTo>
                  <a:lnTo>
                    <a:pt x="2164" y="346"/>
                  </a:lnTo>
                  <a:lnTo>
                    <a:pt x="2086" y="389"/>
                  </a:lnTo>
                  <a:lnTo>
                    <a:pt x="2012" y="430"/>
                  </a:lnTo>
                  <a:lnTo>
                    <a:pt x="1941" y="465"/>
                  </a:lnTo>
                  <a:lnTo>
                    <a:pt x="1871" y="497"/>
                  </a:lnTo>
                  <a:lnTo>
                    <a:pt x="1805" y="526"/>
                  </a:lnTo>
                  <a:lnTo>
                    <a:pt x="1742" y="550"/>
                  </a:lnTo>
                  <a:lnTo>
                    <a:pt x="1682" y="572"/>
                  </a:lnTo>
                  <a:lnTo>
                    <a:pt x="1624" y="591"/>
                  </a:lnTo>
                  <a:lnTo>
                    <a:pt x="1569" y="607"/>
                  </a:lnTo>
                  <a:lnTo>
                    <a:pt x="1516" y="621"/>
                  </a:lnTo>
                  <a:lnTo>
                    <a:pt x="1464" y="632"/>
                  </a:lnTo>
                  <a:lnTo>
                    <a:pt x="1416" y="641"/>
                  </a:lnTo>
                  <a:lnTo>
                    <a:pt x="1369" y="648"/>
                  </a:lnTo>
                  <a:lnTo>
                    <a:pt x="1325" y="654"/>
                  </a:lnTo>
                  <a:lnTo>
                    <a:pt x="1282" y="658"/>
                  </a:lnTo>
                  <a:lnTo>
                    <a:pt x="1241" y="660"/>
                  </a:lnTo>
                  <a:lnTo>
                    <a:pt x="1203" y="662"/>
                  </a:lnTo>
                  <a:lnTo>
                    <a:pt x="1165" y="662"/>
                  </a:lnTo>
                  <a:lnTo>
                    <a:pt x="955" y="662"/>
                  </a:lnTo>
                  <a:lnTo>
                    <a:pt x="955" y="1476"/>
                  </a:lnTo>
                  <a:lnTo>
                    <a:pt x="1165" y="1476"/>
                  </a:lnTo>
                  <a:lnTo>
                    <a:pt x="1259" y="1478"/>
                  </a:lnTo>
                  <a:lnTo>
                    <a:pt x="1347" y="1483"/>
                  </a:lnTo>
                  <a:lnTo>
                    <a:pt x="1433" y="1491"/>
                  </a:lnTo>
                  <a:lnTo>
                    <a:pt x="1515" y="1502"/>
                  </a:lnTo>
                  <a:lnTo>
                    <a:pt x="1593" y="1516"/>
                  </a:lnTo>
                  <a:lnTo>
                    <a:pt x="1669" y="1531"/>
                  </a:lnTo>
                  <a:lnTo>
                    <a:pt x="1739" y="1550"/>
                  </a:lnTo>
                  <a:lnTo>
                    <a:pt x="1807" y="1571"/>
                  </a:lnTo>
                  <a:lnTo>
                    <a:pt x="1871" y="1592"/>
                  </a:lnTo>
                  <a:lnTo>
                    <a:pt x="1931" y="1615"/>
                  </a:lnTo>
                  <a:lnTo>
                    <a:pt x="1989" y="1640"/>
                  </a:lnTo>
                  <a:lnTo>
                    <a:pt x="2043" y="1666"/>
                  </a:lnTo>
                  <a:lnTo>
                    <a:pt x="2094" y="1691"/>
                  </a:lnTo>
                  <a:lnTo>
                    <a:pt x="2140" y="1718"/>
                  </a:lnTo>
                  <a:lnTo>
                    <a:pt x="2184" y="1744"/>
                  </a:lnTo>
                  <a:lnTo>
                    <a:pt x="2225" y="1771"/>
                  </a:lnTo>
                  <a:lnTo>
                    <a:pt x="2263" y="1798"/>
                  </a:lnTo>
                  <a:lnTo>
                    <a:pt x="2297" y="1824"/>
                  </a:lnTo>
                  <a:lnTo>
                    <a:pt x="2328" y="1848"/>
                  </a:lnTo>
                  <a:lnTo>
                    <a:pt x="2328" y="245"/>
                  </a:lnTo>
                  <a:close/>
                  <a:moveTo>
                    <a:pt x="2418" y="0"/>
                  </a:moveTo>
                  <a:lnTo>
                    <a:pt x="2436" y="3"/>
                  </a:lnTo>
                  <a:lnTo>
                    <a:pt x="2453" y="9"/>
                  </a:lnTo>
                  <a:lnTo>
                    <a:pt x="2469" y="20"/>
                  </a:lnTo>
                  <a:lnTo>
                    <a:pt x="2482" y="33"/>
                  </a:lnTo>
                  <a:lnTo>
                    <a:pt x="2491" y="49"/>
                  </a:lnTo>
                  <a:lnTo>
                    <a:pt x="2497" y="66"/>
                  </a:lnTo>
                  <a:lnTo>
                    <a:pt x="2499" y="85"/>
                  </a:lnTo>
                  <a:lnTo>
                    <a:pt x="2499" y="699"/>
                  </a:lnTo>
                  <a:lnTo>
                    <a:pt x="2544" y="713"/>
                  </a:lnTo>
                  <a:lnTo>
                    <a:pt x="2586" y="730"/>
                  </a:lnTo>
                  <a:lnTo>
                    <a:pt x="2626" y="754"/>
                  </a:lnTo>
                  <a:lnTo>
                    <a:pt x="2663" y="782"/>
                  </a:lnTo>
                  <a:lnTo>
                    <a:pt x="2695" y="814"/>
                  </a:lnTo>
                  <a:lnTo>
                    <a:pt x="2724" y="849"/>
                  </a:lnTo>
                  <a:lnTo>
                    <a:pt x="2749" y="888"/>
                  </a:lnTo>
                  <a:lnTo>
                    <a:pt x="2767" y="929"/>
                  </a:lnTo>
                  <a:lnTo>
                    <a:pt x="2782" y="975"/>
                  </a:lnTo>
                  <a:lnTo>
                    <a:pt x="2791" y="1021"/>
                  </a:lnTo>
                  <a:lnTo>
                    <a:pt x="2793" y="1070"/>
                  </a:lnTo>
                  <a:lnTo>
                    <a:pt x="2790" y="1118"/>
                  </a:lnTo>
                  <a:lnTo>
                    <a:pt x="2782" y="1165"/>
                  </a:lnTo>
                  <a:lnTo>
                    <a:pt x="2767" y="1209"/>
                  </a:lnTo>
                  <a:lnTo>
                    <a:pt x="2748" y="1251"/>
                  </a:lnTo>
                  <a:lnTo>
                    <a:pt x="2723" y="1290"/>
                  </a:lnTo>
                  <a:lnTo>
                    <a:pt x="2695" y="1326"/>
                  </a:lnTo>
                  <a:lnTo>
                    <a:pt x="2662" y="1357"/>
                  </a:lnTo>
                  <a:lnTo>
                    <a:pt x="2626" y="1385"/>
                  </a:lnTo>
                  <a:lnTo>
                    <a:pt x="2585" y="1408"/>
                  </a:lnTo>
                  <a:lnTo>
                    <a:pt x="2543" y="1427"/>
                  </a:lnTo>
                  <a:lnTo>
                    <a:pt x="2499" y="1441"/>
                  </a:lnTo>
                  <a:lnTo>
                    <a:pt x="2499" y="2054"/>
                  </a:lnTo>
                  <a:lnTo>
                    <a:pt x="2496" y="2075"/>
                  </a:lnTo>
                  <a:lnTo>
                    <a:pt x="2488" y="2094"/>
                  </a:lnTo>
                  <a:lnTo>
                    <a:pt x="2476" y="2112"/>
                  </a:lnTo>
                  <a:lnTo>
                    <a:pt x="2459" y="2125"/>
                  </a:lnTo>
                  <a:lnTo>
                    <a:pt x="2440" y="2134"/>
                  </a:lnTo>
                  <a:lnTo>
                    <a:pt x="2427" y="2138"/>
                  </a:lnTo>
                  <a:lnTo>
                    <a:pt x="2414" y="2139"/>
                  </a:lnTo>
                  <a:lnTo>
                    <a:pt x="2394" y="2136"/>
                  </a:lnTo>
                  <a:lnTo>
                    <a:pt x="2376" y="2129"/>
                  </a:lnTo>
                  <a:lnTo>
                    <a:pt x="2359" y="2119"/>
                  </a:lnTo>
                  <a:lnTo>
                    <a:pt x="2346" y="2103"/>
                  </a:lnTo>
                  <a:lnTo>
                    <a:pt x="2343" y="2099"/>
                  </a:lnTo>
                  <a:lnTo>
                    <a:pt x="2336" y="2092"/>
                  </a:lnTo>
                  <a:lnTo>
                    <a:pt x="2327" y="2082"/>
                  </a:lnTo>
                  <a:lnTo>
                    <a:pt x="2315" y="2068"/>
                  </a:lnTo>
                  <a:lnTo>
                    <a:pt x="2299" y="2052"/>
                  </a:lnTo>
                  <a:lnTo>
                    <a:pt x="2281" y="2033"/>
                  </a:lnTo>
                  <a:lnTo>
                    <a:pt x="2260" y="2014"/>
                  </a:lnTo>
                  <a:lnTo>
                    <a:pt x="2234" y="1992"/>
                  </a:lnTo>
                  <a:lnTo>
                    <a:pt x="2206" y="1968"/>
                  </a:lnTo>
                  <a:lnTo>
                    <a:pt x="2175" y="1943"/>
                  </a:lnTo>
                  <a:lnTo>
                    <a:pt x="2140" y="1919"/>
                  </a:lnTo>
                  <a:lnTo>
                    <a:pt x="2102" y="1893"/>
                  </a:lnTo>
                  <a:lnTo>
                    <a:pt x="2059" y="1867"/>
                  </a:lnTo>
                  <a:lnTo>
                    <a:pt x="2014" y="1841"/>
                  </a:lnTo>
                  <a:lnTo>
                    <a:pt x="1964" y="1816"/>
                  </a:lnTo>
                  <a:lnTo>
                    <a:pt x="1912" y="1792"/>
                  </a:lnTo>
                  <a:lnTo>
                    <a:pt x="1855" y="1768"/>
                  </a:lnTo>
                  <a:lnTo>
                    <a:pt x="1794" y="1745"/>
                  </a:lnTo>
                  <a:lnTo>
                    <a:pt x="1730" y="1724"/>
                  </a:lnTo>
                  <a:lnTo>
                    <a:pt x="1662" y="1706"/>
                  </a:lnTo>
                  <a:lnTo>
                    <a:pt x="1589" y="1688"/>
                  </a:lnTo>
                  <a:lnTo>
                    <a:pt x="1513" y="1674"/>
                  </a:lnTo>
                  <a:lnTo>
                    <a:pt x="1432" y="1663"/>
                  </a:lnTo>
                  <a:lnTo>
                    <a:pt x="1347" y="1653"/>
                  </a:lnTo>
                  <a:lnTo>
                    <a:pt x="1259" y="1648"/>
                  </a:lnTo>
                  <a:lnTo>
                    <a:pt x="1165" y="1646"/>
                  </a:lnTo>
                  <a:lnTo>
                    <a:pt x="997" y="1646"/>
                  </a:lnTo>
                  <a:lnTo>
                    <a:pt x="1325" y="2437"/>
                  </a:lnTo>
                  <a:lnTo>
                    <a:pt x="1330" y="2457"/>
                  </a:lnTo>
                  <a:lnTo>
                    <a:pt x="1330" y="2475"/>
                  </a:lnTo>
                  <a:lnTo>
                    <a:pt x="1327" y="2494"/>
                  </a:lnTo>
                  <a:lnTo>
                    <a:pt x="1320" y="2511"/>
                  </a:lnTo>
                  <a:lnTo>
                    <a:pt x="1309" y="2527"/>
                  </a:lnTo>
                  <a:lnTo>
                    <a:pt x="1295" y="2539"/>
                  </a:lnTo>
                  <a:lnTo>
                    <a:pt x="1277" y="2549"/>
                  </a:lnTo>
                  <a:lnTo>
                    <a:pt x="1262" y="2554"/>
                  </a:lnTo>
                  <a:lnTo>
                    <a:pt x="1245" y="2555"/>
                  </a:lnTo>
                  <a:lnTo>
                    <a:pt x="1226" y="2553"/>
                  </a:lnTo>
                  <a:lnTo>
                    <a:pt x="1207" y="2545"/>
                  </a:lnTo>
                  <a:lnTo>
                    <a:pt x="1190" y="2535"/>
                  </a:lnTo>
                  <a:lnTo>
                    <a:pt x="1176" y="2521"/>
                  </a:lnTo>
                  <a:lnTo>
                    <a:pt x="1167" y="2502"/>
                  </a:lnTo>
                  <a:lnTo>
                    <a:pt x="813" y="1646"/>
                  </a:lnTo>
                  <a:lnTo>
                    <a:pt x="487" y="1646"/>
                  </a:lnTo>
                  <a:lnTo>
                    <a:pt x="431" y="1643"/>
                  </a:lnTo>
                  <a:lnTo>
                    <a:pt x="375" y="1634"/>
                  </a:lnTo>
                  <a:lnTo>
                    <a:pt x="323" y="1618"/>
                  </a:lnTo>
                  <a:lnTo>
                    <a:pt x="273" y="1596"/>
                  </a:lnTo>
                  <a:lnTo>
                    <a:pt x="226" y="1571"/>
                  </a:lnTo>
                  <a:lnTo>
                    <a:pt x="183" y="1539"/>
                  </a:lnTo>
                  <a:lnTo>
                    <a:pt x="143" y="1503"/>
                  </a:lnTo>
                  <a:lnTo>
                    <a:pt x="107" y="1463"/>
                  </a:lnTo>
                  <a:lnTo>
                    <a:pt x="75" y="1420"/>
                  </a:lnTo>
                  <a:lnTo>
                    <a:pt x="50" y="1373"/>
                  </a:lnTo>
                  <a:lnTo>
                    <a:pt x="29" y="1323"/>
                  </a:lnTo>
                  <a:lnTo>
                    <a:pt x="12" y="1271"/>
                  </a:lnTo>
                  <a:lnTo>
                    <a:pt x="3" y="1216"/>
                  </a:lnTo>
                  <a:lnTo>
                    <a:pt x="0" y="1160"/>
                  </a:lnTo>
                  <a:lnTo>
                    <a:pt x="0" y="979"/>
                  </a:lnTo>
                  <a:lnTo>
                    <a:pt x="3" y="922"/>
                  </a:lnTo>
                  <a:lnTo>
                    <a:pt x="12" y="867"/>
                  </a:lnTo>
                  <a:lnTo>
                    <a:pt x="29" y="815"/>
                  </a:lnTo>
                  <a:lnTo>
                    <a:pt x="50" y="764"/>
                  </a:lnTo>
                  <a:lnTo>
                    <a:pt x="75" y="718"/>
                  </a:lnTo>
                  <a:lnTo>
                    <a:pt x="107" y="674"/>
                  </a:lnTo>
                  <a:lnTo>
                    <a:pt x="143" y="634"/>
                  </a:lnTo>
                  <a:lnTo>
                    <a:pt x="183" y="599"/>
                  </a:lnTo>
                  <a:lnTo>
                    <a:pt x="226" y="568"/>
                  </a:lnTo>
                  <a:lnTo>
                    <a:pt x="273" y="541"/>
                  </a:lnTo>
                  <a:lnTo>
                    <a:pt x="323" y="520"/>
                  </a:lnTo>
                  <a:lnTo>
                    <a:pt x="375" y="505"/>
                  </a:lnTo>
                  <a:lnTo>
                    <a:pt x="431" y="495"/>
                  </a:lnTo>
                  <a:lnTo>
                    <a:pt x="487" y="492"/>
                  </a:lnTo>
                  <a:lnTo>
                    <a:pt x="1166" y="492"/>
                  </a:lnTo>
                  <a:lnTo>
                    <a:pt x="1199" y="492"/>
                  </a:lnTo>
                  <a:lnTo>
                    <a:pt x="1234" y="490"/>
                  </a:lnTo>
                  <a:lnTo>
                    <a:pt x="1269" y="487"/>
                  </a:lnTo>
                  <a:lnTo>
                    <a:pt x="1307" y="484"/>
                  </a:lnTo>
                  <a:lnTo>
                    <a:pt x="1346" y="479"/>
                  </a:lnTo>
                  <a:lnTo>
                    <a:pt x="1388" y="473"/>
                  </a:lnTo>
                  <a:lnTo>
                    <a:pt x="1431" y="465"/>
                  </a:lnTo>
                  <a:lnTo>
                    <a:pt x="1477" y="455"/>
                  </a:lnTo>
                  <a:lnTo>
                    <a:pt x="1524" y="443"/>
                  </a:lnTo>
                  <a:lnTo>
                    <a:pt x="1574" y="429"/>
                  </a:lnTo>
                  <a:lnTo>
                    <a:pt x="1625" y="412"/>
                  </a:lnTo>
                  <a:lnTo>
                    <a:pt x="1679" y="392"/>
                  </a:lnTo>
                  <a:lnTo>
                    <a:pt x="1735" y="370"/>
                  </a:lnTo>
                  <a:lnTo>
                    <a:pt x="1794" y="345"/>
                  </a:lnTo>
                  <a:lnTo>
                    <a:pt x="1856" y="317"/>
                  </a:lnTo>
                  <a:lnTo>
                    <a:pt x="1920" y="285"/>
                  </a:lnTo>
                  <a:lnTo>
                    <a:pt x="1987" y="250"/>
                  </a:lnTo>
                  <a:lnTo>
                    <a:pt x="2056" y="211"/>
                  </a:lnTo>
                  <a:lnTo>
                    <a:pt x="2129" y="168"/>
                  </a:lnTo>
                  <a:lnTo>
                    <a:pt x="2204" y="122"/>
                  </a:lnTo>
                  <a:lnTo>
                    <a:pt x="2283" y="70"/>
                  </a:lnTo>
                  <a:lnTo>
                    <a:pt x="2364" y="15"/>
                  </a:lnTo>
                  <a:lnTo>
                    <a:pt x="2382" y="6"/>
                  </a:lnTo>
                  <a:lnTo>
                    <a:pt x="2399" y="1"/>
                  </a:lnTo>
                  <a:lnTo>
                    <a:pt x="24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7237413" y="2625725"/>
              <a:ext cx="400050" cy="136525"/>
            </a:xfrm>
            <a:custGeom>
              <a:avLst/>
              <a:gdLst>
                <a:gd name="T0" fmla="*/ 85 w 505"/>
                <a:gd name="T1" fmla="*/ 0 h 172"/>
                <a:gd name="T2" fmla="*/ 419 w 505"/>
                <a:gd name="T3" fmla="*/ 0 h 172"/>
                <a:gd name="T4" fmla="*/ 442 w 505"/>
                <a:gd name="T5" fmla="*/ 3 h 172"/>
                <a:gd name="T6" fmla="*/ 463 w 505"/>
                <a:gd name="T7" fmla="*/ 11 h 172"/>
                <a:gd name="T8" fmla="*/ 479 w 505"/>
                <a:gd name="T9" fmla="*/ 25 h 172"/>
                <a:gd name="T10" fmla="*/ 493 w 505"/>
                <a:gd name="T11" fmla="*/ 42 h 172"/>
                <a:gd name="T12" fmla="*/ 502 w 505"/>
                <a:gd name="T13" fmla="*/ 62 h 172"/>
                <a:gd name="T14" fmla="*/ 505 w 505"/>
                <a:gd name="T15" fmla="*/ 86 h 172"/>
                <a:gd name="T16" fmla="*/ 502 w 505"/>
                <a:gd name="T17" fmla="*/ 109 h 172"/>
                <a:gd name="T18" fmla="*/ 493 w 505"/>
                <a:gd name="T19" fmla="*/ 129 h 172"/>
                <a:gd name="T20" fmla="*/ 479 w 505"/>
                <a:gd name="T21" fmla="*/ 146 h 172"/>
                <a:gd name="T22" fmla="*/ 463 w 505"/>
                <a:gd name="T23" fmla="*/ 159 h 172"/>
                <a:gd name="T24" fmla="*/ 442 w 505"/>
                <a:gd name="T25" fmla="*/ 168 h 172"/>
                <a:gd name="T26" fmla="*/ 419 w 505"/>
                <a:gd name="T27" fmla="*/ 172 h 172"/>
                <a:gd name="T28" fmla="*/ 85 w 505"/>
                <a:gd name="T29" fmla="*/ 172 h 172"/>
                <a:gd name="T30" fmla="*/ 63 w 505"/>
                <a:gd name="T31" fmla="*/ 168 h 172"/>
                <a:gd name="T32" fmla="*/ 42 w 505"/>
                <a:gd name="T33" fmla="*/ 159 h 172"/>
                <a:gd name="T34" fmla="*/ 26 w 505"/>
                <a:gd name="T35" fmla="*/ 146 h 172"/>
                <a:gd name="T36" fmla="*/ 12 w 505"/>
                <a:gd name="T37" fmla="*/ 129 h 172"/>
                <a:gd name="T38" fmla="*/ 3 w 505"/>
                <a:gd name="T39" fmla="*/ 109 h 172"/>
                <a:gd name="T40" fmla="*/ 0 w 505"/>
                <a:gd name="T41" fmla="*/ 86 h 172"/>
                <a:gd name="T42" fmla="*/ 3 w 505"/>
                <a:gd name="T43" fmla="*/ 63 h 172"/>
                <a:gd name="T44" fmla="*/ 12 w 505"/>
                <a:gd name="T45" fmla="*/ 42 h 172"/>
                <a:gd name="T46" fmla="*/ 26 w 505"/>
                <a:gd name="T47" fmla="*/ 25 h 172"/>
                <a:gd name="T48" fmla="*/ 42 w 505"/>
                <a:gd name="T49" fmla="*/ 11 h 172"/>
                <a:gd name="T50" fmla="*/ 63 w 505"/>
                <a:gd name="T51" fmla="*/ 3 h 172"/>
                <a:gd name="T52" fmla="*/ 85 w 505"/>
                <a:gd name="T5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5" h="172">
                  <a:moveTo>
                    <a:pt x="85" y="0"/>
                  </a:moveTo>
                  <a:lnTo>
                    <a:pt x="419" y="0"/>
                  </a:lnTo>
                  <a:lnTo>
                    <a:pt x="442" y="3"/>
                  </a:lnTo>
                  <a:lnTo>
                    <a:pt x="463" y="11"/>
                  </a:lnTo>
                  <a:lnTo>
                    <a:pt x="479" y="25"/>
                  </a:lnTo>
                  <a:lnTo>
                    <a:pt x="493" y="42"/>
                  </a:lnTo>
                  <a:lnTo>
                    <a:pt x="502" y="62"/>
                  </a:lnTo>
                  <a:lnTo>
                    <a:pt x="505" y="86"/>
                  </a:lnTo>
                  <a:lnTo>
                    <a:pt x="502" y="109"/>
                  </a:lnTo>
                  <a:lnTo>
                    <a:pt x="493" y="129"/>
                  </a:lnTo>
                  <a:lnTo>
                    <a:pt x="479" y="146"/>
                  </a:lnTo>
                  <a:lnTo>
                    <a:pt x="463" y="159"/>
                  </a:lnTo>
                  <a:lnTo>
                    <a:pt x="442" y="168"/>
                  </a:lnTo>
                  <a:lnTo>
                    <a:pt x="419" y="172"/>
                  </a:lnTo>
                  <a:lnTo>
                    <a:pt x="85" y="172"/>
                  </a:lnTo>
                  <a:lnTo>
                    <a:pt x="63" y="168"/>
                  </a:lnTo>
                  <a:lnTo>
                    <a:pt x="42" y="159"/>
                  </a:lnTo>
                  <a:lnTo>
                    <a:pt x="26" y="146"/>
                  </a:lnTo>
                  <a:lnTo>
                    <a:pt x="12" y="129"/>
                  </a:lnTo>
                  <a:lnTo>
                    <a:pt x="3" y="109"/>
                  </a:lnTo>
                  <a:lnTo>
                    <a:pt x="0" y="86"/>
                  </a:lnTo>
                  <a:lnTo>
                    <a:pt x="3" y="63"/>
                  </a:lnTo>
                  <a:lnTo>
                    <a:pt x="12" y="42"/>
                  </a:lnTo>
                  <a:lnTo>
                    <a:pt x="26" y="25"/>
                  </a:lnTo>
                  <a:lnTo>
                    <a:pt x="42" y="11"/>
                  </a:lnTo>
                  <a:lnTo>
                    <a:pt x="63"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7207250" y="2290763"/>
              <a:ext cx="390525" cy="236538"/>
            </a:xfrm>
            <a:custGeom>
              <a:avLst/>
              <a:gdLst>
                <a:gd name="T0" fmla="*/ 415 w 492"/>
                <a:gd name="T1" fmla="*/ 0 h 296"/>
                <a:gd name="T2" fmla="*/ 432 w 492"/>
                <a:gd name="T3" fmla="*/ 3 h 296"/>
                <a:gd name="T4" fmla="*/ 450 w 492"/>
                <a:gd name="T5" fmla="*/ 10 h 296"/>
                <a:gd name="T6" fmla="*/ 465 w 492"/>
                <a:gd name="T7" fmla="*/ 21 h 296"/>
                <a:gd name="T8" fmla="*/ 478 w 492"/>
                <a:gd name="T9" fmla="*/ 36 h 296"/>
                <a:gd name="T10" fmla="*/ 487 w 492"/>
                <a:gd name="T11" fmla="*/ 53 h 296"/>
                <a:gd name="T12" fmla="*/ 492 w 492"/>
                <a:gd name="T13" fmla="*/ 72 h 296"/>
                <a:gd name="T14" fmla="*/ 492 w 492"/>
                <a:gd name="T15" fmla="*/ 92 h 296"/>
                <a:gd name="T16" fmla="*/ 489 w 492"/>
                <a:gd name="T17" fmla="*/ 109 h 296"/>
                <a:gd name="T18" fmla="*/ 482 w 492"/>
                <a:gd name="T19" fmla="*/ 127 h 296"/>
                <a:gd name="T20" fmla="*/ 471 w 492"/>
                <a:gd name="T21" fmla="*/ 142 h 296"/>
                <a:gd name="T22" fmla="*/ 456 w 492"/>
                <a:gd name="T23" fmla="*/ 155 h 296"/>
                <a:gd name="T24" fmla="*/ 439 w 492"/>
                <a:gd name="T25" fmla="*/ 164 h 296"/>
                <a:gd name="T26" fmla="*/ 116 w 492"/>
                <a:gd name="T27" fmla="*/ 290 h 296"/>
                <a:gd name="T28" fmla="*/ 101 w 492"/>
                <a:gd name="T29" fmla="*/ 294 h 296"/>
                <a:gd name="T30" fmla="*/ 85 w 492"/>
                <a:gd name="T31" fmla="*/ 296 h 296"/>
                <a:gd name="T32" fmla="*/ 65 w 492"/>
                <a:gd name="T33" fmla="*/ 293 h 296"/>
                <a:gd name="T34" fmla="*/ 46 w 492"/>
                <a:gd name="T35" fmla="*/ 287 h 296"/>
                <a:gd name="T36" fmla="*/ 29 w 492"/>
                <a:gd name="T37" fmla="*/ 275 h 296"/>
                <a:gd name="T38" fmla="*/ 15 w 492"/>
                <a:gd name="T39" fmla="*/ 260 h 296"/>
                <a:gd name="T40" fmla="*/ 6 w 492"/>
                <a:gd name="T41" fmla="*/ 241 h 296"/>
                <a:gd name="T42" fmla="*/ 0 w 492"/>
                <a:gd name="T43" fmla="*/ 223 h 296"/>
                <a:gd name="T44" fmla="*/ 0 w 492"/>
                <a:gd name="T45" fmla="*/ 203 h 296"/>
                <a:gd name="T46" fmla="*/ 4 w 492"/>
                <a:gd name="T47" fmla="*/ 186 h 296"/>
                <a:gd name="T48" fmla="*/ 11 w 492"/>
                <a:gd name="T49" fmla="*/ 168 h 296"/>
                <a:gd name="T50" fmla="*/ 22 w 492"/>
                <a:gd name="T51" fmla="*/ 154 h 296"/>
                <a:gd name="T52" fmla="*/ 37 w 492"/>
                <a:gd name="T53" fmla="*/ 141 h 296"/>
                <a:gd name="T54" fmla="*/ 53 w 492"/>
                <a:gd name="T55" fmla="*/ 132 h 296"/>
                <a:gd name="T56" fmla="*/ 377 w 492"/>
                <a:gd name="T57" fmla="*/ 5 h 296"/>
                <a:gd name="T58" fmla="*/ 395 w 492"/>
                <a:gd name="T59" fmla="*/ 0 h 296"/>
                <a:gd name="T60" fmla="*/ 415 w 492"/>
                <a:gd name="T6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2" h="296">
                  <a:moveTo>
                    <a:pt x="415" y="0"/>
                  </a:moveTo>
                  <a:lnTo>
                    <a:pt x="432" y="3"/>
                  </a:lnTo>
                  <a:lnTo>
                    <a:pt x="450" y="10"/>
                  </a:lnTo>
                  <a:lnTo>
                    <a:pt x="465" y="21"/>
                  </a:lnTo>
                  <a:lnTo>
                    <a:pt x="478" y="36"/>
                  </a:lnTo>
                  <a:lnTo>
                    <a:pt x="487" y="53"/>
                  </a:lnTo>
                  <a:lnTo>
                    <a:pt x="492" y="72"/>
                  </a:lnTo>
                  <a:lnTo>
                    <a:pt x="492" y="92"/>
                  </a:lnTo>
                  <a:lnTo>
                    <a:pt x="489" y="109"/>
                  </a:lnTo>
                  <a:lnTo>
                    <a:pt x="482" y="127"/>
                  </a:lnTo>
                  <a:lnTo>
                    <a:pt x="471" y="142"/>
                  </a:lnTo>
                  <a:lnTo>
                    <a:pt x="456" y="155"/>
                  </a:lnTo>
                  <a:lnTo>
                    <a:pt x="439" y="164"/>
                  </a:lnTo>
                  <a:lnTo>
                    <a:pt x="116" y="290"/>
                  </a:lnTo>
                  <a:lnTo>
                    <a:pt x="101" y="294"/>
                  </a:lnTo>
                  <a:lnTo>
                    <a:pt x="85" y="296"/>
                  </a:lnTo>
                  <a:lnTo>
                    <a:pt x="65" y="293"/>
                  </a:lnTo>
                  <a:lnTo>
                    <a:pt x="46" y="287"/>
                  </a:lnTo>
                  <a:lnTo>
                    <a:pt x="29" y="275"/>
                  </a:lnTo>
                  <a:lnTo>
                    <a:pt x="15" y="260"/>
                  </a:lnTo>
                  <a:lnTo>
                    <a:pt x="6" y="241"/>
                  </a:lnTo>
                  <a:lnTo>
                    <a:pt x="0" y="223"/>
                  </a:lnTo>
                  <a:lnTo>
                    <a:pt x="0" y="203"/>
                  </a:lnTo>
                  <a:lnTo>
                    <a:pt x="4" y="186"/>
                  </a:lnTo>
                  <a:lnTo>
                    <a:pt x="11" y="168"/>
                  </a:lnTo>
                  <a:lnTo>
                    <a:pt x="22" y="154"/>
                  </a:lnTo>
                  <a:lnTo>
                    <a:pt x="37" y="141"/>
                  </a:lnTo>
                  <a:lnTo>
                    <a:pt x="53" y="132"/>
                  </a:lnTo>
                  <a:lnTo>
                    <a:pt x="377" y="5"/>
                  </a:lnTo>
                  <a:lnTo>
                    <a:pt x="395" y="0"/>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7207250" y="2859088"/>
              <a:ext cx="390525" cy="234950"/>
            </a:xfrm>
            <a:custGeom>
              <a:avLst/>
              <a:gdLst>
                <a:gd name="T0" fmla="*/ 79 w 493"/>
                <a:gd name="T1" fmla="*/ 0 h 297"/>
                <a:gd name="T2" fmla="*/ 98 w 493"/>
                <a:gd name="T3" fmla="*/ 1 h 297"/>
                <a:gd name="T4" fmla="*/ 117 w 493"/>
                <a:gd name="T5" fmla="*/ 7 h 297"/>
                <a:gd name="T6" fmla="*/ 440 w 493"/>
                <a:gd name="T7" fmla="*/ 133 h 297"/>
                <a:gd name="T8" fmla="*/ 457 w 493"/>
                <a:gd name="T9" fmla="*/ 142 h 297"/>
                <a:gd name="T10" fmla="*/ 472 w 493"/>
                <a:gd name="T11" fmla="*/ 155 h 297"/>
                <a:gd name="T12" fmla="*/ 483 w 493"/>
                <a:gd name="T13" fmla="*/ 170 h 297"/>
                <a:gd name="T14" fmla="*/ 490 w 493"/>
                <a:gd name="T15" fmla="*/ 187 h 297"/>
                <a:gd name="T16" fmla="*/ 493 w 493"/>
                <a:gd name="T17" fmla="*/ 205 h 297"/>
                <a:gd name="T18" fmla="*/ 493 w 493"/>
                <a:gd name="T19" fmla="*/ 224 h 297"/>
                <a:gd name="T20" fmla="*/ 488 w 493"/>
                <a:gd name="T21" fmla="*/ 243 h 297"/>
                <a:gd name="T22" fmla="*/ 478 w 493"/>
                <a:gd name="T23" fmla="*/ 262 h 297"/>
                <a:gd name="T24" fmla="*/ 464 w 493"/>
                <a:gd name="T25" fmla="*/ 276 h 297"/>
                <a:gd name="T26" fmla="*/ 448 w 493"/>
                <a:gd name="T27" fmla="*/ 287 h 297"/>
                <a:gd name="T28" fmla="*/ 428 w 493"/>
                <a:gd name="T29" fmla="*/ 295 h 297"/>
                <a:gd name="T30" fmla="*/ 409 w 493"/>
                <a:gd name="T31" fmla="*/ 297 h 297"/>
                <a:gd name="T32" fmla="*/ 393 w 493"/>
                <a:gd name="T33" fmla="*/ 296 h 297"/>
                <a:gd name="T34" fmla="*/ 378 w 493"/>
                <a:gd name="T35" fmla="*/ 292 h 297"/>
                <a:gd name="T36" fmla="*/ 54 w 493"/>
                <a:gd name="T37" fmla="*/ 165 h 297"/>
                <a:gd name="T38" fmla="*/ 37 w 493"/>
                <a:gd name="T39" fmla="*/ 155 h 297"/>
                <a:gd name="T40" fmla="*/ 22 w 493"/>
                <a:gd name="T41" fmla="*/ 143 h 297"/>
                <a:gd name="T42" fmla="*/ 12 w 493"/>
                <a:gd name="T43" fmla="*/ 128 h 297"/>
                <a:gd name="T44" fmla="*/ 5 w 493"/>
                <a:gd name="T45" fmla="*/ 111 h 297"/>
                <a:gd name="T46" fmla="*/ 0 w 493"/>
                <a:gd name="T47" fmla="*/ 92 h 297"/>
                <a:gd name="T48" fmla="*/ 1 w 493"/>
                <a:gd name="T49" fmla="*/ 74 h 297"/>
                <a:gd name="T50" fmla="*/ 7 w 493"/>
                <a:gd name="T51" fmla="*/ 54 h 297"/>
                <a:gd name="T52" fmla="*/ 16 w 493"/>
                <a:gd name="T53" fmla="*/ 38 h 297"/>
                <a:gd name="T54" fmla="*/ 28 w 493"/>
                <a:gd name="T55" fmla="*/ 23 h 297"/>
                <a:gd name="T56" fmla="*/ 44 w 493"/>
                <a:gd name="T57" fmla="*/ 12 h 297"/>
                <a:gd name="T58" fmla="*/ 60 w 493"/>
                <a:gd name="T59" fmla="*/ 5 h 297"/>
                <a:gd name="T60" fmla="*/ 79 w 493"/>
                <a:gd name="T6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3" h="297">
                  <a:moveTo>
                    <a:pt x="79" y="0"/>
                  </a:moveTo>
                  <a:lnTo>
                    <a:pt x="98" y="1"/>
                  </a:lnTo>
                  <a:lnTo>
                    <a:pt x="117" y="7"/>
                  </a:lnTo>
                  <a:lnTo>
                    <a:pt x="440" y="133"/>
                  </a:lnTo>
                  <a:lnTo>
                    <a:pt x="457" y="142"/>
                  </a:lnTo>
                  <a:lnTo>
                    <a:pt x="472" y="155"/>
                  </a:lnTo>
                  <a:lnTo>
                    <a:pt x="483" y="170"/>
                  </a:lnTo>
                  <a:lnTo>
                    <a:pt x="490" y="187"/>
                  </a:lnTo>
                  <a:lnTo>
                    <a:pt x="493" y="205"/>
                  </a:lnTo>
                  <a:lnTo>
                    <a:pt x="493" y="224"/>
                  </a:lnTo>
                  <a:lnTo>
                    <a:pt x="488" y="243"/>
                  </a:lnTo>
                  <a:lnTo>
                    <a:pt x="478" y="262"/>
                  </a:lnTo>
                  <a:lnTo>
                    <a:pt x="464" y="276"/>
                  </a:lnTo>
                  <a:lnTo>
                    <a:pt x="448" y="287"/>
                  </a:lnTo>
                  <a:lnTo>
                    <a:pt x="428" y="295"/>
                  </a:lnTo>
                  <a:lnTo>
                    <a:pt x="409" y="297"/>
                  </a:lnTo>
                  <a:lnTo>
                    <a:pt x="393" y="296"/>
                  </a:lnTo>
                  <a:lnTo>
                    <a:pt x="378" y="292"/>
                  </a:lnTo>
                  <a:lnTo>
                    <a:pt x="54" y="165"/>
                  </a:lnTo>
                  <a:lnTo>
                    <a:pt x="37" y="155"/>
                  </a:lnTo>
                  <a:lnTo>
                    <a:pt x="22" y="143"/>
                  </a:lnTo>
                  <a:lnTo>
                    <a:pt x="12" y="128"/>
                  </a:lnTo>
                  <a:lnTo>
                    <a:pt x="5" y="111"/>
                  </a:lnTo>
                  <a:lnTo>
                    <a:pt x="0" y="92"/>
                  </a:lnTo>
                  <a:lnTo>
                    <a:pt x="1" y="74"/>
                  </a:lnTo>
                  <a:lnTo>
                    <a:pt x="7" y="54"/>
                  </a:lnTo>
                  <a:lnTo>
                    <a:pt x="16" y="38"/>
                  </a:lnTo>
                  <a:lnTo>
                    <a:pt x="28" y="23"/>
                  </a:lnTo>
                  <a:lnTo>
                    <a:pt x="44" y="12"/>
                  </a:lnTo>
                  <a:lnTo>
                    <a:pt x="60" y="5"/>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645651" y="3430458"/>
            <a:ext cx="473996" cy="473996"/>
            <a:chOff x="-1238250" y="2566988"/>
            <a:chExt cx="1381125" cy="1381125"/>
          </a:xfrm>
          <a:solidFill>
            <a:schemeClr val="bg1"/>
          </a:solidFill>
        </p:grpSpPr>
        <p:sp>
          <p:nvSpPr>
            <p:cNvPr id="40" name="Freeform 32"/>
            <p:cNvSpPr>
              <a:spLocks noEditPoints="1"/>
            </p:cNvSpPr>
            <p:nvPr/>
          </p:nvSpPr>
          <p:spPr bwMode="auto">
            <a:xfrm>
              <a:off x="-1238250" y="2566988"/>
              <a:ext cx="1381125" cy="1381125"/>
            </a:xfrm>
            <a:custGeom>
              <a:avLst/>
              <a:gdLst>
                <a:gd name="T0" fmla="*/ 1520 w 3480"/>
                <a:gd name="T1" fmla="*/ 434 h 3480"/>
                <a:gd name="T2" fmla="*/ 1188 w 3480"/>
                <a:gd name="T3" fmla="*/ 611 h 3480"/>
                <a:gd name="T4" fmla="*/ 919 w 3480"/>
                <a:gd name="T5" fmla="*/ 632 h 3480"/>
                <a:gd name="T6" fmla="*/ 509 w 3480"/>
                <a:gd name="T7" fmla="*/ 752 h 3480"/>
                <a:gd name="T8" fmla="*/ 668 w 3480"/>
                <a:gd name="T9" fmla="*/ 1063 h 3480"/>
                <a:gd name="T10" fmla="*/ 502 w 3480"/>
                <a:gd name="T11" fmla="*/ 1461 h 3480"/>
                <a:gd name="T12" fmla="*/ 171 w 3480"/>
                <a:gd name="T13" fmla="*/ 1568 h 3480"/>
                <a:gd name="T14" fmla="*/ 375 w 3480"/>
                <a:gd name="T15" fmla="*/ 1942 h 3480"/>
                <a:gd name="T16" fmla="*/ 552 w 3480"/>
                <a:gd name="T17" fmla="*/ 2149 h 3480"/>
                <a:gd name="T18" fmla="*/ 661 w 3480"/>
                <a:gd name="T19" fmla="*/ 2507 h 3480"/>
                <a:gd name="T20" fmla="*/ 735 w 3480"/>
                <a:gd name="T21" fmla="*/ 2965 h 3480"/>
                <a:gd name="T22" fmla="*/ 1001 w 3480"/>
                <a:gd name="T23" fmla="*/ 2812 h 3480"/>
                <a:gd name="T24" fmla="*/ 1405 w 3480"/>
                <a:gd name="T25" fmla="*/ 2952 h 3480"/>
                <a:gd name="T26" fmla="*/ 1550 w 3480"/>
                <a:gd name="T27" fmla="*/ 3204 h 3480"/>
                <a:gd name="T28" fmla="*/ 1915 w 3480"/>
                <a:gd name="T29" fmla="*/ 3301 h 3480"/>
                <a:gd name="T30" fmla="*/ 2046 w 3480"/>
                <a:gd name="T31" fmla="*/ 2962 h 3480"/>
                <a:gd name="T32" fmla="*/ 2448 w 3480"/>
                <a:gd name="T33" fmla="*/ 2810 h 3480"/>
                <a:gd name="T34" fmla="*/ 2738 w 3480"/>
                <a:gd name="T35" fmla="*/ 2971 h 3480"/>
                <a:gd name="T36" fmla="*/ 2831 w 3480"/>
                <a:gd name="T37" fmla="*/ 2535 h 3480"/>
                <a:gd name="T38" fmla="*/ 2901 w 3480"/>
                <a:gd name="T39" fmla="*/ 2221 h 3480"/>
                <a:gd name="T40" fmla="*/ 3074 w 3480"/>
                <a:gd name="T41" fmla="*/ 1950 h 3480"/>
                <a:gd name="T42" fmla="*/ 3315 w 3480"/>
                <a:gd name="T43" fmla="*/ 1575 h 3480"/>
                <a:gd name="T44" fmla="*/ 2997 w 3480"/>
                <a:gd name="T45" fmla="*/ 1484 h 3480"/>
                <a:gd name="T46" fmla="*/ 2821 w 3480"/>
                <a:gd name="T47" fmla="*/ 1091 h 3480"/>
                <a:gd name="T48" fmla="*/ 2967 w 3480"/>
                <a:gd name="T49" fmla="*/ 760 h 3480"/>
                <a:gd name="T50" fmla="*/ 2641 w 3480"/>
                <a:gd name="T51" fmla="*/ 572 h 3480"/>
                <a:gd name="T52" fmla="*/ 2360 w 3480"/>
                <a:gd name="T53" fmla="*/ 646 h 3480"/>
                <a:gd name="T54" fmla="*/ 1976 w 3480"/>
                <a:gd name="T55" fmla="*/ 461 h 3480"/>
                <a:gd name="T56" fmla="*/ 1896 w 3480"/>
                <a:gd name="T57" fmla="*/ 162 h 3480"/>
                <a:gd name="T58" fmla="*/ 2036 w 3480"/>
                <a:gd name="T59" fmla="*/ 67 h 3480"/>
                <a:gd name="T60" fmla="*/ 2110 w 3480"/>
                <a:gd name="T61" fmla="*/ 367 h 3480"/>
                <a:gd name="T62" fmla="*/ 2455 w 3480"/>
                <a:gd name="T63" fmla="*/ 507 h 3480"/>
                <a:gd name="T64" fmla="*/ 2759 w 3480"/>
                <a:gd name="T65" fmla="*/ 349 h 3480"/>
                <a:gd name="T66" fmla="*/ 3125 w 3480"/>
                <a:gd name="T67" fmla="*/ 693 h 3480"/>
                <a:gd name="T68" fmla="*/ 2977 w 3480"/>
                <a:gd name="T69" fmla="*/ 1018 h 3480"/>
                <a:gd name="T70" fmla="*/ 3110 w 3480"/>
                <a:gd name="T71" fmla="*/ 1367 h 3480"/>
                <a:gd name="T72" fmla="*/ 3386 w 3480"/>
                <a:gd name="T73" fmla="*/ 1425 h 3480"/>
                <a:gd name="T74" fmla="*/ 3477 w 3480"/>
                <a:gd name="T75" fmla="*/ 1929 h 3480"/>
                <a:gd name="T76" fmla="*/ 3226 w 3480"/>
                <a:gd name="T77" fmla="*/ 2090 h 3480"/>
                <a:gd name="T78" fmla="*/ 3052 w 3480"/>
                <a:gd name="T79" fmla="*/ 2283 h 3480"/>
                <a:gd name="T80" fmla="*/ 3114 w 3480"/>
                <a:gd name="T81" fmla="*/ 2648 h 3480"/>
                <a:gd name="T82" fmla="*/ 3080 w 3480"/>
                <a:gd name="T83" fmla="*/ 2860 h 3480"/>
                <a:gd name="T84" fmla="*/ 2674 w 3480"/>
                <a:gd name="T85" fmla="*/ 3125 h 3480"/>
                <a:gd name="T86" fmla="*/ 2363 w 3480"/>
                <a:gd name="T87" fmla="*/ 3016 h 3480"/>
                <a:gd name="T88" fmla="*/ 2104 w 3480"/>
                <a:gd name="T89" fmla="*/ 3126 h 3480"/>
                <a:gd name="T90" fmla="*/ 1959 w 3480"/>
                <a:gd name="T91" fmla="*/ 3468 h 3480"/>
                <a:gd name="T92" fmla="*/ 1444 w 3480"/>
                <a:gd name="T93" fmla="*/ 3413 h 3480"/>
                <a:gd name="T94" fmla="*/ 1370 w 3480"/>
                <a:gd name="T95" fmla="*/ 3113 h 3480"/>
                <a:gd name="T96" fmla="*/ 1025 w 3480"/>
                <a:gd name="T97" fmla="*/ 2973 h 3480"/>
                <a:gd name="T98" fmla="*/ 721 w 3480"/>
                <a:gd name="T99" fmla="*/ 3131 h 3480"/>
                <a:gd name="T100" fmla="*/ 355 w 3480"/>
                <a:gd name="T101" fmla="*/ 2787 h 3480"/>
                <a:gd name="T102" fmla="*/ 503 w 3480"/>
                <a:gd name="T103" fmla="*/ 2462 h 3480"/>
                <a:gd name="T104" fmla="*/ 370 w 3480"/>
                <a:gd name="T105" fmla="*/ 2113 h 3480"/>
                <a:gd name="T106" fmla="*/ 94 w 3480"/>
                <a:gd name="T107" fmla="*/ 2055 h 3480"/>
                <a:gd name="T108" fmla="*/ 3 w 3480"/>
                <a:gd name="T109" fmla="*/ 1551 h 3480"/>
                <a:gd name="T110" fmla="*/ 254 w 3480"/>
                <a:gd name="T111" fmla="*/ 1390 h 3480"/>
                <a:gd name="T112" fmla="*/ 428 w 3480"/>
                <a:gd name="T113" fmla="*/ 1197 h 3480"/>
                <a:gd name="T114" fmla="*/ 366 w 3480"/>
                <a:gd name="T115" fmla="*/ 832 h 3480"/>
                <a:gd name="T116" fmla="*/ 400 w 3480"/>
                <a:gd name="T117" fmla="*/ 620 h 3480"/>
                <a:gd name="T118" fmla="*/ 806 w 3480"/>
                <a:gd name="T119" fmla="*/ 355 h 3480"/>
                <a:gd name="T120" fmla="*/ 1117 w 3480"/>
                <a:gd name="T121" fmla="*/ 464 h 3480"/>
                <a:gd name="T122" fmla="*/ 1376 w 3480"/>
                <a:gd name="T123" fmla="*/ 354 h 3480"/>
                <a:gd name="T124" fmla="*/ 1521 w 3480"/>
                <a:gd name="T125" fmla="*/ 12 h 3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0" h="3480">
                  <a:moveTo>
                    <a:pt x="1584" y="162"/>
                  </a:moveTo>
                  <a:lnTo>
                    <a:pt x="1575" y="165"/>
                  </a:lnTo>
                  <a:lnTo>
                    <a:pt x="1568" y="171"/>
                  </a:lnTo>
                  <a:lnTo>
                    <a:pt x="1565" y="179"/>
                  </a:lnTo>
                  <a:lnTo>
                    <a:pt x="1550" y="277"/>
                  </a:lnTo>
                  <a:lnTo>
                    <a:pt x="1538" y="375"/>
                  </a:lnTo>
                  <a:lnTo>
                    <a:pt x="1530" y="406"/>
                  </a:lnTo>
                  <a:lnTo>
                    <a:pt x="1520" y="434"/>
                  </a:lnTo>
                  <a:lnTo>
                    <a:pt x="1504" y="461"/>
                  </a:lnTo>
                  <a:lnTo>
                    <a:pt x="1484" y="483"/>
                  </a:lnTo>
                  <a:lnTo>
                    <a:pt x="1461" y="502"/>
                  </a:lnTo>
                  <a:lnTo>
                    <a:pt x="1434" y="518"/>
                  </a:lnTo>
                  <a:lnTo>
                    <a:pt x="1405" y="528"/>
                  </a:lnTo>
                  <a:lnTo>
                    <a:pt x="1331" y="552"/>
                  </a:lnTo>
                  <a:lnTo>
                    <a:pt x="1259" y="579"/>
                  </a:lnTo>
                  <a:lnTo>
                    <a:pt x="1188" y="611"/>
                  </a:lnTo>
                  <a:lnTo>
                    <a:pt x="1120" y="646"/>
                  </a:lnTo>
                  <a:lnTo>
                    <a:pt x="1091" y="659"/>
                  </a:lnTo>
                  <a:lnTo>
                    <a:pt x="1063" y="668"/>
                  </a:lnTo>
                  <a:lnTo>
                    <a:pt x="1032" y="670"/>
                  </a:lnTo>
                  <a:lnTo>
                    <a:pt x="1003" y="668"/>
                  </a:lnTo>
                  <a:lnTo>
                    <a:pt x="973" y="661"/>
                  </a:lnTo>
                  <a:lnTo>
                    <a:pt x="945" y="649"/>
                  </a:lnTo>
                  <a:lnTo>
                    <a:pt x="919" y="632"/>
                  </a:lnTo>
                  <a:lnTo>
                    <a:pt x="839" y="572"/>
                  </a:lnTo>
                  <a:lnTo>
                    <a:pt x="760" y="513"/>
                  </a:lnTo>
                  <a:lnTo>
                    <a:pt x="752" y="509"/>
                  </a:lnTo>
                  <a:lnTo>
                    <a:pt x="742" y="509"/>
                  </a:lnTo>
                  <a:lnTo>
                    <a:pt x="735" y="515"/>
                  </a:lnTo>
                  <a:lnTo>
                    <a:pt x="515" y="735"/>
                  </a:lnTo>
                  <a:lnTo>
                    <a:pt x="509" y="742"/>
                  </a:lnTo>
                  <a:lnTo>
                    <a:pt x="509" y="752"/>
                  </a:lnTo>
                  <a:lnTo>
                    <a:pt x="513" y="760"/>
                  </a:lnTo>
                  <a:lnTo>
                    <a:pt x="572" y="839"/>
                  </a:lnTo>
                  <a:lnTo>
                    <a:pt x="632" y="919"/>
                  </a:lnTo>
                  <a:lnTo>
                    <a:pt x="649" y="945"/>
                  </a:lnTo>
                  <a:lnTo>
                    <a:pt x="661" y="973"/>
                  </a:lnTo>
                  <a:lnTo>
                    <a:pt x="668" y="1003"/>
                  </a:lnTo>
                  <a:lnTo>
                    <a:pt x="670" y="1032"/>
                  </a:lnTo>
                  <a:lnTo>
                    <a:pt x="668" y="1063"/>
                  </a:lnTo>
                  <a:lnTo>
                    <a:pt x="659" y="1091"/>
                  </a:lnTo>
                  <a:lnTo>
                    <a:pt x="646" y="1120"/>
                  </a:lnTo>
                  <a:lnTo>
                    <a:pt x="611" y="1188"/>
                  </a:lnTo>
                  <a:lnTo>
                    <a:pt x="579" y="1259"/>
                  </a:lnTo>
                  <a:lnTo>
                    <a:pt x="552" y="1331"/>
                  </a:lnTo>
                  <a:lnTo>
                    <a:pt x="528" y="1405"/>
                  </a:lnTo>
                  <a:lnTo>
                    <a:pt x="518" y="1434"/>
                  </a:lnTo>
                  <a:lnTo>
                    <a:pt x="502" y="1461"/>
                  </a:lnTo>
                  <a:lnTo>
                    <a:pt x="483" y="1484"/>
                  </a:lnTo>
                  <a:lnTo>
                    <a:pt x="461" y="1504"/>
                  </a:lnTo>
                  <a:lnTo>
                    <a:pt x="434" y="1520"/>
                  </a:lnTo>
                  <a:lnTo>
                    <a:pt x="406" y="1530"/>
                  </a:lnTo>
                  <a:lnTo>
                    <a:pt x="375" y="1538"/>
                  </a:lnTo>
                  <a:lnTo>
                    <a:pt x="277" y="1550"/>
                  </a:lnTo>
                  <a:lnTo>
                    <a:pt x="179" y="1565"/>
                  </a:lnTo>
                  <a:lnTo>
                    <a:pt x="171" y="1568"/>
                  </a:lnTo>
                  <a:lnTo>
                    <a:pt x="165" y="1575"/>
                  </a:lnTo>
                  <a:lnTo>
                    <a:pt x="162" y="1585"/>
                  </a:lnTo>
                  <a:lnTo>
                    <a:pt x="162" y="1896"/>
                  </a:lnTo>
                  <a:lnTo>
                    <a:pt x="165" y="1905"/>
                  </a:lnTo>
                  <a:lnTo>
                    <a:pt x="171" y="1912"/>
                  </a:lnTo>
                  <a:lnTo>
                    <a:pt x="179" y="1915"/>
                  </a:lnTo>
                  <a:lnTo>
                    <a:pt x="277" y="1930"/>
                  </a:lnTo>
                  <a:lnTo>
                    <a:pt x="375" y="1942"/>
                  </a:lnTo>
                  <a:lnTo>
                    <a:pt x="406" y="1950"/>
                  </a:lnTo>
                  <a:lnTo>
                    <a:pt x="434" y="1960"/>
                  </a:lnTo>
                  <a:lnTo>
                    <a:pt x="461" y="1976"/>
                  </a:lnTo>
                  <a:lnTo>
                    <a:pt x="483" y="1996"/>
                  </a:lnTo>
                  <a:lnTo>
                    <a:pt x="502" y="2019"/>
                  </a:lnTo>
                  <a:lnTo>
                    <a:pt x="518" y="2046"/>
                  </a:lnTo>
                  <a:lnTo>
                    <a:pt x="528" y="2075"/>
                  </a:lnTo>
                  <a:lnTo>
                    <a:pt x="552" y="2149"/>
                  </a:lnTo>
                  <a:lnTo>
                    <a:pt x="579" y="2221"/>
                  </a:lnTo>
                  <a:lnTo>
                    <a:pt x="611" y="2292"/>
                  </a:lnTo>
                  <a:lnTo>
                    <a:pt x="646" y="2360"/>
                  </a:lnTo>
                  <a:lnTo>
                    <a:pt x="659" y="2389"/>
                  </a:lnTo>
                  <a:lnTo>
                    <a:pt x="668" y="2417"/>
                  </a:lnTo>
                  <a:lnTo>
                    <a:pt x="670" y="2448"/>
                  </a:lnTo>
                  <a:lnTo>
                    <a:pt x="668" y="2477"/>
                  </a:lnTo>
                  <a:lnTo>
                    <a:pt x="661" y="2507"/>
                  </a:lnTo>
                  <a:lnTo>
                    <a:pt x="649" y="2535"/>
                  </a:lnTo>
                  <a:lnTo>
                    <a:pt x="632" y="2561"/>
                  </a:lnTo>
                  <a:lnTo>
                    <a:pt x="572" y="2641"/>
                  </a:lnTo>
                  <a:lnTo>
                    <a:pt x="513" y="2720"/>
                  </a:lnTo>
                  <a:lnTo>
                    <a:pt x="509" y="2728"/>
                  </a:lnTo>
                  <a:lnTo>
                    <a:pt x="509" y="2738"/>
                  </a:lnTo>
                  <a:lnTo>
                    <a:pt x="515" y="2745"/>
                  </a:lnTo>
                  <a:lnTo>
                    <a:pt x="735" y="2965"/>
                  </a:lnTo>
                  <a:lnTo>
                    <a:pt x="742" y="2971"/>
                  </a:lnTo>
                  <a:lnTo>
                    <a:pt x="752" y="2972"/>
                  </a:lnTo>
                  <a:lnTo>
                    <a:pt x="760" y="2967"/>
                  </a:lnTo>
                  <a:lnTo>
                    <a:pt x="839" y="2908"/>
                  </a:lnTo>
                  <a:lnTo>
                    <a:pt x="919" y="2848"/>
                  </a:lnTo>
                  <a:lnTo>
                    <a:pt x="945" y="2831"/>
                  </a:lnTo>
                  <a:lnTo>
                    <a:pt x="972" y="2820"/>
                  </a:lnTo>
                  <a:lnTo>
                    <a:pt x="1001" y="2812"/>
                  </a:lnTo>
                  <a:lnTo>
                    <a:pt x="1030" y="2810"/>
                  </a:lnTo>
                  <a:lnTo>
                    <a:pt x="1061" y="2812"/>
                  </a:lnTo>
                  <a:lnTo>
                    <a:pt x="1091" y="2821"/>
                  </a:lnTo>
                  <a:lnTo>
                    <a:pt x="1120" y="2834"/>
                  </a:lnTo>
                  <a:lnTo>
                    <a:pt x="1188" y="2869"/>
                  </a:lnTo>
                  <a:lnTo>
                    <a:pt x="1259" y="2901"/>
                  </a:lnTo>
                  <a:lnTo>
                    <a:pt x="1331" y="2928"/>
                  </a:lnTo>
                  <a:lnTo>
                    <a:pt x="1405" y="2952"/>
                  </a:lnTo>
                  <a:lnTo>
                    <a:pt x="1434" y="2962"/>
                  </a:lnTo>
                  <a:lnTo>
                    <a:pt x="1461" y="2978"/>
                  </a:lnTo>
                  <a:lnTo>
                    <a:pt x="1484" y="2997"/>
                  </a:lnTo>
                  <a:lnTo>
                    <a:pt x="1504" y="3019"/>
                  </a:lnTo>
                  <a:lnTo>
                    <a:pt x="1520" y="3046"/>
                  </a:lnTo>
                  <a:lnTo>
                    <a:pt x="1530" y="3074"/>
                  </a:lnTo>
                  <a:lnTo>
                    <a:pt x="1538" y="3105"/>
                  </a:lnTo>
                  <a:lnTo>
                    <a:pt x="1550" y="3204"/>
                  </a:lnTo>
                  <a:lnTo>
                    <a:pt x="1565" y="3301"/>
                  </a:lnTo>
                  <a:lnTo>
                    <a:pt x="1568" y="3309"/>
                  </a:lnTo>
                  <a:lnTo>
                    <a:pt x="1575" y="3315"/>
                  </a:lnTo>
                  <a:lnTo>
                    <a:pt x="1584" y="3318"/>
                  </a:lnTo>
                  <a:lnTo>
                    <a:pt x="1896" y="3318"/>
                  </a:lnTo>
                  <a:lnTo>
                    <a:pt x="1905" y="3315"/>
                  </a:lnTo>
                  <a:lnTo>
                    <a:pt x="1912" y="3309"/>
                  </a:lnTo>
                  <a:lnTo>
                    <a:pt x="1915" y="3301"/>
                  </a:lnTo>
                  <a:lnTo>
                    <a:pt x="1930" y="3203"/>
                  </a:lnTo>
                  <a:lnTo>
                    <a:pt x="1942" y="3105"/>
                  </a:lnTo>
                  <a:lnTo>
                    <a:pt x="1950" y="3074"/>
                  </a:lnTo>
                  <a:lnTo>
                    <a:pt x="1960" y="3046"/>
                  </a:lnTo>
                  <a:lnTo>
                    <a:pt x="1976" y="3019"/>
                  </a:lnTo>
                  <a:lnTo>
                    <a:pt x="1996" y="2997"/>
                  </a:lnTo>
                  <a:lnTo>
                    <a:pt x="2019" y="2978"/>
                  </a:lnTo>
                  <a:lnTo>
                    <a:pt x="2046" y="2962"/>
                  </a:lnTo>
                  <a:lnTo>
                    <a:pt x="2075" y="2952"/>
                  </a:lnTo>
                  <a:lnTo>
                    <a:pt x="2149" y="2928"/>
                  </a:lnTo>
                  <a:lnTo>
                    <a:pt x="2221" y="2901"/>
                  </a:lnTo>
                  <a:lnTo>
                    <a:pt x="2292" y="2869"/>
                  </a:lnTo>
                  <a:lnTo>
                    <a:pt x="2360" y="2834"/>
                  </a:lnTo>
                  <a:lnTo>
                    <a:pt x="2389" y="2821"/>
                  </a:lnTo>
                  <a:lnTo>
                    <a:pt x="2417" y="2812"/>
                  </a:lnTo>
                  <a:lnTo>
                    <a:pt x="2448" y="2810"/>
                  </a:lnTo>
                  <a:lnTo>
                    <a:pt x="2477" y="2812"/>
                  </a:lnTo>
                  <a:lnTo>
                    <a:pt x="2507" y="2819"/>
                  </a:lnTo>
                  <a:lnTo>
                    <a:pt x="2535" y="2831"/>
                  </a:lnTo>
                  <a:lnTo>
                    <a:pt x="2561" y="2848"/>
                  </a:lnTo>
                  <a:lnTo>
                    <a:pt x="2641" y="2908"/>
                  </a:lnTo>
                  <a:lnTo>
                    <a:pt x="2720" y="2967"/>
                  </a:lnTo>
                  <a:lnTo>
                    <a:pt x="2728" y="2972"/>
                  </a:lnTo>
                  <a:lnTo>
                    <a:pt x="2738" y="2971"/>
                  </a:lnTo>
                  <a:lnTo>
                    <a:pt x="2745" y="2965"/>
                  </a:lnTo>
                  <a:lnTo>
                    <a:pt x="2965" y="2745"/>
                  </a:lnTo>
                  <a:lnTo>
                    <a:pt x="2971" y="2738"/>
                  </a:lnTo>
                  <a:lnTo>
                    <a:pt x="2971" y="2728"/>
                  </a:lnTo>
                  <a:lnTo>
                    <a:pt x="2967" y="2720"/>
                  </a:lnTo>
                  <a:lnTo>
                    <a:pt x="2908" y="2641"/>
                  </a:lnTo>
                  <a:lnTo>
                    <a:pt x="2848" y="2561"/>
                  </a:lnTo>
                  <a:lnTo>
                    <a:pt x="2831" y="2535"/>
                  </a:lnTo>
                  <a:lnTo>
                    <a:pt x="2819" y="2507"/>
                  </a:lnTo>
                  <a:lnTo>
                    <a:pt x="2812" y="2477"/>
                  </a:lnTo>
                  <a:lnTo>
                    <a:pt x="2810" y="2448"/>
                  </a:lnTo>
                  <a:lnTo>
                    <a:pt x="2812" y="2417"/>
                  </a:lnTo>
                  <a:lnTo>
                    <a:pt x="2821" y="2389"/>
                  </a:lnTo>
                  <a:lnTo>
                    <a:pt x="2834" y="2360"/>
                  </a:lnTo>
                  <a:lnTo>
                    <a:pt x="2869" y="2292"/>
                  </a:lnTo>
                  <a:lnTo>
                    <a:pt x="2901" y="2221"/>
                  </a:lnTo>
                  <a:lnTo>
                    <a:pt x="2928" y="2149"/>
                  </a:lnTo>
                  <a:lnTo>
                    <a:pt x="2952" y="2075"/>
                  </a:lnTo>
                  <a:lnTo>
                    <a:pt x="2962" y="2046"/>
                  </a:lnTo>
                  <a:lnTo>
                    <a:pt x="2978" y="2019"/>
                  </a:lnTo>
                  <a:lnTo>
                    <a:pt x="2997" y="1996"/>
                  </a:lnTo>
                  <a:lnTo>
                    <a:pt x="3019" y="1976"/>
                  </a:lnTo>
                  <a:lnTo>
                    <a:pt x="3046" y="1960"/>
                  </a:lnTo>
                  <a:lnTo>
                    <a:pt x="3074" y="1950"/>
                  </a:lnTo>
                  <a:lnTo>
                    <a:pt x="3105" y="1942"/>
                  </a:lnTo>
                  <a:lnTo>
                    <a:pt x="3203" y="1930"/>
                  </a:lnTo>
                  <a:lnTo>
                    <a:pt x="3301" y="1915"/>
                  </a:lnTo>
                  <a:lnTo>
                    <a:pt x="3309" y="1912"/>
                  </a:lnTo>
                  <a:lnTo>
                    <a:pt x="3315" y="1905"/>
                  </a:lnTo>
                  <a:lnTo>
                    <a:pt x="3318" y="1896"/>
                  </a:lnTo>
                  <a:lnTo>
                    <a:pt x="3318" y="1584"/>
                  </a:lnTo>
                  <a:lnTo>
                    <a:pt x="3315" y="1575"/>
                  </a:lnTo>
                  <a:lnTo>
                    <a:pt x="3309" y="1568"/>
                  </a:lnTo>
                  <a:lnTo>
                    <a:pt x="3301" y="1565"/>
                  </a:lnTo>
                  <a:lnTo>
                    <a:pt x="3203" y="1550"/>
                  </a:lnTo>
                  <a:lnTo>
                    <a:pt x="3105" y="1538"/>
                  </a:lnTo>
                  <a:lnTo>
                    <a:pt x="3074" y="1530"/>
                  </a:lnTo>
                  <a:lnTo>
                    <a:pt x="3046" y="1520"/>
                  </a:lnTo>
                  <a:lnTo>
                    <a:pt x="3019" y="1504"/>
                  </a:lnTo>
                  <a:lnTo>
                    <a:pt x="2997" y="1484"/>
                  </a:lnTo>
                  <a:lnTo>
                    <a:pt x="2978" y="1461"/>
                  </a:lnTo>
                  <a:lnTo>
                    <a:pt x="2962" y="1434"/>
                  </a:lnTo>
                  <a:lnTo>
                    <a:pt x="2952" y="1405"/>
                  </a:lnTo>
                  <a:lnTo>
                    <a:pt x="2928" y="1331"/>
                  </a:lnTo>
                  <a:lnTo>
                    <a:pt x="2901" y="1259"/>
                  </a:lnTo>
                  <a:lnTo>
                    <a:pt x="2869" y="1188"/>
                  </a:lnTo>
                  <a:lnTo>
                    <a:pt x="2834" y="1120"/>
                  </a:lnTo>
                  <a:lnTo>
                    <a:pt x="2821" y="1091"/>
                  </a:lnTo>
                  <a:lnTo>
                    <a:pt x="2812" y="1063"/>
                  </a:lnTo>
                  <a:lnTo>
                    <a:pt x="2810" y="1032"/>
                  </a:lnTo>
                  <a:lnTo>
                    <a:pt x="2812" y="1003"/>
                  </a:lnTo>
                  <a:lnTo>
                    <a:pt x="2819" y="973"/>
                  </a:lnTo>
                  <a:lnTo>
                    <a:pt x="2831" y="945"/>
                  </a:lnTo>
                  <a:lnTo>
                    <a:pt x="2848" y="919"/>
                  </a:lnTo>
                  <a:lnTo>
                    <a:pt x="2908" y="839"/>
                  </a:lnTo>
                  <a:lnTo>
                    <a:pt x="2967" y="760"/>
                  </a:lnTo>
                  <a:lnTo>
                    <a:pt x="2971" y="752"/>
                  </a:lnTo>
                  <a:lnTo>
                    <a:pt x="2971" y="742"/>
                  </a:lnTo>
                  <a:lnTo>
                    <a:pt x="2965" y="735"/>
                  </a:lnTo>
                  <a:lnTo>
                    <a:pt x="2745" y="515"/>
                  </a:lnTo>
                  <a:lnTo>
                    <a:pt x="2738" y="509"/>
                  </a:lnTo>
                  <a:lnTo>
                    <a:pt x="2728" y="509"/>
                  </a:lnTo>
                  <a:lnTo>
                    <a:pt x="2720" y="513"/>
                  </a:lnTo>
                  <a:lnTo>
                    <a:pt x="2641" y="572"/>
                  </a:lnTo>
                  <a:lnTo>
                    <a:pt x="2561" y="632"/>
                  </a:lnTo>
                  <a:lnTo>
                    <a:pt x="2535" y="649"/>
                  </a:lnTo>
                  <a:lnTo>
                    <a:pt x="2507" y="661"/>
                  </a:lnTo>
                  <a:lnTo>
                    <a:pt x="2477" y="668"/>
                  </a:lnTo>
                  <a:lnTo>
                    <a:pt x="2448" y="670"/>
                  </a:lnTo>
                  <a:lnTo>
                    <a:pt x="2417" y="668"/>
                  </a:lnTo>
                  <a:lnTo>
                    <a:pt x="2389" y="659"/>
                  </a:lnTo>
                  <a:lnTo>
                    <a:pt x="2360" y="646"/>
                  </a:lnTo>
                  <a:lnTo>
                    <a:pt x="2292" y="611"/>
                  </a:lnTo>
                  <a:lnTo>
                    <a:pt x="2221" y="579"/>
                  </a:lnTo>
                  <a:lnTo>
                    <a:pt x="2149" y="552"/>
                  </a:lnTo>
                  <a:lnTo>
                    <a:pt x="2075" y="528"/>
                  </a:lnTo>
                  <a:lnTo>
                    <a:pt x="2046" y="518"/>
                  </a:lnTo>
                  <a:lnTo>
                    <a:pt x="2019" y="502"/>
                  </a:lnTo>
                  <a:lnTo>
                    <a:pt x="1996" y="483"/>
                  </a:lnTo>
                  <a:lnTo>
                    <a:pt x="1976" y="461"/>
                  </a:lnTo>
                  <a:lnTo>
                    <a:pt x="1960" y="434"/>
                  </a:lnTo>
                  <a:lnTo>
                    <a:pt x="1950" y="406"/>
                  </a:lnTo>
                  <a:lnTo>
                    <a:pt x="1942" y="375"/>
                  </a:lnTo>
                  <a:lnTo>
                    <a:pt x="1930" y="277"/>
                  </a:lnTo>
                  <a:lnTo>
                    <a:pt x="1915" y="179"/>
                  </a:lnTo>
                  <a:lnTo>
                    <a:pt x="1912" y="171"/>
                  </a:lnTo>
                  <a:lnTo>
                    <a:pt x="1905" y="165"/>
                  </a:lnTo>
                  <a:lnTo>
                    <a:pt x="1896" y="162"/>
                  </a:lnTo>
                  <a:lnTo>
                    <a:pt x="1584" y="162"/>
                  </a:lnTo>
                  <a:close/>
                  <a:moveTo>
                    <a:pt x="1584" y="0"/>
                  </a:moveTo>
                  <a:lnTo>
                    <a:pt x="1896" y="0"/>
                  </a:lnTo>
                  <a:lnTo>
                    <a:pt x="1929" y="3"/>
                  </a:lnTo>
                  <a:lnTo>
                    <a:pt x="1959" y="12"/>
                  </a:lnTo>
                  <a:lnTo>
                    <a:pt x="1989" y="25"/>
                  </a:lnTo>
                  <a:lnTo>
                    <a:pt x="2014" y="44"/>
                  </a:lnTo>
                  <a:lnTo>
                    <a:pt x="2036" y="67"/>
                  </a:lnTo>
                  <a:lnTo>
                    <a:pt x="2055" y="94"/>
                  </a:lnTo>
                  <a:lnTo>
                    <a:pt x="2068" y="123"/>
                  </a:lnTo>
                  <a:lnTo>
                    <a:pt x="2076" y="155"/>
                  </a:lnTo>
                  <a:lnTo>
                    <a:pt x="2090" y="254"/>
                  </a:lnTo>
                  <a:lnTo>
                    <a:pt x="2104" y="354"/>
                  </a:lnTo>
                  <a:lnTo>
                    <a:pt x="2105" y="360"/>
                  </a:lnTo>
                  <a:lnTo>
                    <a:pt x="2107" y="364"/>
                  </a:lnTo>
                  <a:lnTo>
                    <a:pt x="2110" y="367"/>
                  </a:lnTo>
                  <a:lnTo>
                    <a:pt x="2113" y="370"/>
                  </a:lnTo>
                  <a:lnTo>
                    <a:pt x="2118" y="371"/>
                  </a:lnTo>
                  <a:lnTo>
                    <a:pt x="2202" y="398"/>
                  </a:lnTo>
                  <a:lnTo>
                    <a:pt x="2283" y="428"/>
                  </a:lnTo>
                  <a:lnTo>
                    <a:pt x="2363" y="464"/>
                  </a:lnTo>
                  <a:lnTo>
                    <a:pt x="2440" y="505"/>
                  </a:lnTo>
                  <a:lnTo>
                    <a:pt x="2448" y="507"/>
                  </a:lnTo>
                  <a:lnTo>
                    <a:pt x="2455" y="507"/>
                  </a:lnTo>
                  <a:lnTo>
                    <a:pt x="2462" y="503"/>
                  </a:lnTo>
                  <a:lnTo>
                    <a:pt x="2543" y="442"/>
                  </a:lnTo>
                  <a:lnTo>
                    <a:pt x="2623" y="382"/>
                  </a:lnTo>
                  <a:lnTo>
                    <a:pt x="2648" y="366"/>
                  </a:lnTo>
                  <a:lnTo>
                    <a:pt x="2674" y="355"/>
                  </a:lnTo>
                  <a:lnTo>
                    <a:pt x="2703" y="349"/>
                  </a:lnTo>
                  <a:lnTo>
                    <a:pt x="2730" y="347"/>
                  </a:lnTo>
                  <a:lnTo>
                    <a:pt x="2759" y="349"/>
                  </a:lnTo>
                  <a:lnTo>
                    <a:pt x="2787" y="355"/>
                  </a:lnTo>
                  <a:lnTo>
                    <a:pt x="2814" y="366"/>
                  </a:lnTo>
                  <a:lnTo>
                    <a:pt x="2838" y="381"/>
                  </a:lnTo>
                  <a:lnTo>
                    <a:pt x="2860" y="400"/>
                  </a:lnTo>
                  <a:lnTo>
                    <a:pt x="3080" y="620"/>
                  </a:lnTo>
                  <a:lnTo>
                    <a:pt x="3099" y="642"/>
                  </a:lnTo>
                  <a:lnTo>
                    <a:pt x="3114" y="666"/>
                  </a:lnTo>
                  <a:lnTo>
                    <a:pt x="3125" y="693"/>
                  </a:lnTo>
                  <a:lnTo>
                    <a:pt x="3131" y="721"/>
                  </a:lnTo>
                  <a:lnTo>
                    <a:pt x="3133" y="750"/>
                  </a:lnTo>
                  <a:lnTo>
                    <a:pt x="3131" y="777"/>
                  </a:lnTo>
                  <a:lnTo>
                    <a:pt x="3125" y="806"/>
                  </a:lnTo>
                  <a:lnTo>
                    <a:pt x="3114" y="832"/>
                  </a:lnTo>
                  <a:lnTo>
                    <a:pt x="3098" y="857"/>
                  </a:lnTo>
                  <a:lnTo>
                    <a:pt x="3038" y="937"/>
                  </a:lnTo>
                  <a:lnTo>
                    <a:pt x="2977" y="1018"/>
                  </a:lnTo>
                  <a:lnTo>
                    <a:pt x="2973" y="1025"/>
                  </a:lnTo>
                  <a:lnTo>
                    <a:pt x="2973" y="1032"/>
                  </a:lnTo>
                  <a:lnTo>
                    <a:pt x="2975" y="1040"/>
                  </a:lnTo>
                  <a:lnTo>
                    <a:pt x="3016" y="1117"/>
                  </a:lnTo>
                  <a:lnTo>
                    <a:pt x="3052" y="1197"/>
                  </a:lnTo>
                  <a:lnTo>
                    <a:pt x="3082" y="1278"/>
                  </a:lnTo>
                  <a:lnTo>
                    <a:pt x="3109" y="1362"/>
                  </a:lnTo>
                  <a:lnTo>
                    <a:pt x="3110" y="1367"/>
                  </a:lnTo>
                  <a:lnTo>
                    <a:pt x="3113" y="1370"/>
                  </a:lnTo>
                  <a:lnTo>
                    <a:pt x="3116" y="1373"/>
                  </a:lnTo>
                  <a:lnTo>
                    <a:pt x="3120" y="1375"/>
                  </a:lnTo>
                  <a:lnTo>
                    <a:pt x="3126" y="1376"/>
                  </a:lnTo>
                  <a:lnTo>
                    <a:pt x="3226" y="1390"/>
                  </a:lnTo>
                  <a:lnTo>
                    <a:pt x="3325" y="1404"/>
                  </a:lnTo>
                  <a:lnTo>
                    <a:pt x="3357" y="1412"/>
                  </a:lnTo>
                  <a:lnTo>
                    <a:pt x="3386" y="1425"/>
                  </a:lnTo>
                  <a:lnTo>
                    <a:pt x="3413" y="1444"/>
                  </a:lnTo>
                  <a:lnTo>
                    <a:pt x="3436" y="1466"/>
                  </a:lnTo>
                  <a:lnTo>
                    <a:pt x="3455" y="1491"/>
                  </a:lnTo>
                  <a:lnTo>
                    <a:pt x="3468" y="1521"/>
                  </a:lnTo>
                  <a:lnTo>
                    <a:pt x="3477" y="1551"/>
                  </a:lnTo>
                  <a:lnTo>
                    <a:pt x="3480" y="1584"/>
                  </a:lnTo>
                  <a:lnTo>
                    <a:pt x="3480" y="1896"/>
                  </a:lnTo>
                  <a:lnTo>
                    <a:pt x="3477" y="1929"/>
                  </a:lnTo>
                  <a:lnTo>
                    <a:pt x="3468" y="1959"/>
                  </a:lnTo>
                  <a:lnTo>
                    <a:pt x="3455" y="1989"/>
                  </a:lnTo>
                  <a:lnTo>
                    <a:pt x="3436" y="2014"/>
                  </a:lnTo>
                  <a:lnTo>
                    <a:pt x="3413" y="2036"/>
                  </a:lnTo>
                  <a:lnTo>
                    <a:pt x="3386" y="2055"/>
                  </a:lnTo>
                  <a:lnTo>
                    <a:pt x="3357" y="2068"/>
                  </a:lnTo>
                  <a:lnTo>
                    <a:pt x="3325" y="2076"/>
                  </a:lnTo>
                  <a:lnTo>
                    <a:pt x="3226" y="2090"/>
                  </a:lnTo>
                  <a:lnTo>
                    <a:pt x="3126" y="2104"/>
                  </a:lnTo>
                  <a:lnTo>
                    <a:pt x="3120" y="2105"/>
                  </a:lnTo>
                  <a:lnTo>
                    <a:pt x="3116" y="2107"/>
                  </a:lnTo>
                  <a:lnTo>
                    <a:pt x="3113" y="2110"/>
                  </a:lnTo>
                  <a:lnTo>
                    <a:pt x="3110" y="2113"/>
                  </a:lnTo>
                  <a:lnTo>
                    <a:pt x="3109" y="2118"/>
                  </a:lnTo>
                  <a:lnTo>
                    <a:pt x="3082" y="2202"/>
                  </a:lnTo>
                  <a:lnTo>
                    <a:pt x="3052" y="2283"/>
                  </a:lnTo>
                  <a:lnTo>
                    <a:pt x="3016" y="2363"/>
                  </a:lnTo>
                  <a:lnTo>
                    <a:pt x="2975" y="2440"/>
                  </a:lnTo>
                  <a:lnTo>
                    <a:pt x="2973" y="2448"/>
                  </a:lnTo>
                  <a:lnTo>
                    <a:pt x="2973" y="2455"/>
                  </a:lnTo>
                  <a:lnTo>
                    <a:pt x="2977" y="2462"/>
                  </a:lnTo>
                  <a:lnTo>
                    <a:pt x="3038" y="2543"/>
                  </a:lnTo>
                  <a:lnTo>
                    <a:pt x="3098" y="2623"/>
                  </a:lnTo>
                  <a:lnTo>
                    <a:pt x="3114" y="2648"/>
                  </a:lnTo>
                  <a:lnTo>
                    <a:pt x="3125" y="2674"/>
                  </a:lnTo>
                  <a:lnTo>
                    <a:pt x="3131" y="2703"/>
                  </a:lnTo>
                  <a:lnTo>
                    <a:pt x="3133" y="2730"/>
                  </a:lnTo>
                  <a:lnTo>
                    <a:pt x="3131" y="2759"/>
                  </a:lnTo>
                  <a:lnTo>
                    <a:pt x="3125" y="2786"/>
                  </a:lnTo>
                  <a:lnTo>
                    <a:pt x="3114" y="2814"/>
                  </a:lnTo>
                  <a:lnTo>
                    <a:pt x="3099" y="2838"/>
                  </a:lnTo>
                  <a:lnTo>
                    <a:pt x="3080" y="2860"/>
                  </a:lnTo>
                  <a:lnTo>
                    <a:pt x="2860" y="3080"/>
                  </a:lnTo>
                  <a:lnTo>
                    <a:pt x="2838" y="3099"/>
                  </a:lnTo>
                  <a:lnTo>
                    <a:pt x="2814" y="3114"/>
                  </a:lnTo>
                  <a:lnTo>
                    <a:pt x="2786" y="3125"/>
                  </a:lnTo>
                  <a:lnTo>
                    <a:pt x="2759" y="3131"/>
                  </a:lnTo>
                  <a:lnTo>
                    <a:pt x="2730" y="3133"/>
                  </a:lnTo>
                  <a:lnTo>
                    <a:pt x="2703" y="3131"/>
                  </a:lnTo>
                  <a:lnTo>
                    <a:pt x="2674" y="3125"/>
                  </a:lnTo>
                  <a:lnTo>
                    <a:pt x="2648" y="3114"/>
                  </a:lnTo>
                  <a:lnTo>
                    <a:pt x="2623" y="3098"/>
                  </a:lnTo>
                  <a:lnTo>
                    <a:pt x="2543" y="3038"/>
                  </a:lnTo>
                  <a:lnTo>
                    <a:pt x="2462" y="2977"/>
                  </a:lnTo>
                  <a:lnTo>
                    <a:pt x="2455" y="2973"/>
                  </a:lnTo>
                  <a:lnTo>
                    <a:pt x="2448" y="2973"/>
                  </a:lnTo>
                  <a:lnTo>
                    <a:pt x="2440" y="2975"/>
                  </a:lnTo>
                  <a:lnTo>
                    <a:pt x="2363" y="3016"/>
                  </a:lnTo>
                  <a:lnTo>
                    <a:pt x="2283" y="3052"/>
                  </a:lnTo>
                  <a:lnTo>
                    <a:pt x="2202" y="3082"/>
                  </a:lnTo>
                  <a:lnTo>
                    <a:pt x="2118" y="3109"/>
                  </a:lnTo>
                  <a:lnTo>
                    <a:pt x="2113" y="3110"/>
                  </a:lnTo>
                  <a:lnTo>
                    <a:pt x="2110" y="3113"/>
                  </a:lnTo>
                  <a:lnTo>
                    <a:pt x="2107" y="3116"/>
                  </a:lnTo>
                  <a:lnTo>
                    <a:pt x="2105" y="3120"/>
                  </a:lnTo>
                  <a:lnTo>
                    <a:pt x="2104" y="3126"/>
                  </a:lnTo>
                  <a:lnTo>
                    <a:pt x="2090" y="3226"/>
                  </a:lnTo>
                  <a:lnTo>
                    <a:pt x="2076" y="3325"/>
                  </a:lnTo>
                  <a:lnTo>
                    <a:pt x="2068" y="3357"/>
                  </a:lnTo>
                  <a:lnTo>
                    <a:pt x="2055" y="3386"/>
                  </a:lnTo>
                  <a:lnTo>
                    <a:pt x="2036" y="3413"/>
                  </a:lnTo>
                  <a:lnTo>
                    <a:pt x="2014" y="3436"/>
                  </a:lnTo>
                  <a:lnTo>
                    <a:pt x="1989" y="3455"/>
                  </a:lnTo>
                  <a:lnTo>
                    <a:pt x="1959" y="3468"/>
                  </a:lnTo>
                  <a:lnTo>
                    <a:pt x="1929" y="3477"/>
                  </a:lnTo>
                  <a:lnTo>
                    <a:pt x="1896" y="3480"/>
                  </a:lnTo>
                  <a:lnTo>
                    <a:pt x="1584" y="3480"/>
                  </a:lnTo>
                  <a:lnTo>
                    <a:pt x="1551" y="3477"/>
                  </a:lnTo>
                  <a:lnTo>
                    <a:pt x="1521" y="3468"/>
                  </a:lnTo>
                  <a:lnTo>
                    <a:pt x="1491" y="3455"/>
                  </a:lnTo>
                  <a:lnTo>
                    <a:pt x="1466" y="3436"/>
                  </a:lnTo>
                  <a:lnTo>
                    <a:pt x="1444" y="3413"/>
                  </a:lnTo>
                  <a:lnTo>
                    <a:pt x="1425" y="3386"/>
                  </a:lnTo>
                  <a:lnTo>
                    <a:pt x="1412" y="3357"/>
                  </a:lnTo>
                  <a:lnTo>
                    <a:pt x="1404" y="3325"/>
                  </a:lnTo>
                  <a:lnTo>
                    <a:pt x="1390" y="3226"/>
                  </a:lnTo>
                  <a:lnTo>
                    <a:pt x="1376" y="3126"/>
                  </a:lnTo>
                  <a:lnTo>
                    <a:pt x="1375" y="3120"/>
                  </a:lnTo>
                  <a:lnTo>
                    <a:pt x="1373" y="3116"/>
                  </a:lnTo>
                  <a:lnTo>
                    <a:pt x="1370" y="3113"/>
                  </a:lnTo>
                  <a:lnTo>
                    <a:pt x="1367" y="3110"/>
                  </a:lnTo>
                  <a:lnTo>
                    <a:pt x="1362" y="3109"/>
                  </a:lnTo>
                  <a:lnTo>
                    <a:pt x="1278" y="3082"/>
                  </a:lnTo>
                  <a:lnTo>
                    <a:pt x="1197" y="3052"/>
                  </a:lnTo>
                  <a:lnTo>
                    <a:pt x="1117" y="3016"/>
                  </a:lnTo>
                  <a:lnTo>
                    <a:pt x="1040" y="2975"/>
                  </a:lnTo>
                  <a:lnTo>
                    <a:pt x="1032" y="2973"/>
                  </a:lnTo>
                  <a:lnTo>
                    <a:pt x="1025" y="2973"/>
                  </a:lnTo>
                  <a:lnTo>
                    <a:pt x="1018" y="2977"/>
                  </a:lnTo>
                  <a:lnTo>
                    <a:pt x="937" y="3038"/>
                  </a:lnTo>
                  <a:lnTo>
                    <a:pt x="857" y="3098"/>
                  </a:lnTo>
                  <a:lnTo>
                    <a:pt x="832" y="3114"/>
                  </a:lnTo>
                  <a:lnTo>
                    <a:pt x="806" y="3125"/>
                  </a:lnTo>
                  <a:lnTo>
                    <a:pt x="777" y="3131"/>
                  </a:lnTo>
                  <a:lnTo>
                    <a:pt x="750" y="3134"/>
                  </a:lnTo>
                  <a:lnTo>
                    <a:pt x="721" y="3131"/>
                  </a:lnTo>
                  <a:lnTo>
                    <a:pt x="693" y="3125"/>
                  </a:lnTo>
                  <a:lnTo>
                    <a:pt x="666" y="3114"/>
                  </a:lnTo>
                  <a:lnTo>
                    <a:pt x="642" y="3099"/>
                  </a:lnTo>
                  <a:lnTo>
                    <a:pt x="620" y="3080"/>
                  </a:lnTo>
                  <a:lnTo>
                    <a:pt x="400" y="2860"/>
                  </a:lnTo>
                  <a:lnTo>
                    <a:pt x="381" y="2838"/>
                  </a:lnTo>
                  <a:lnTo>
                    <a:pt x="366" y="2814"/>
                  </a:lnTo>
                  <a:lnTo>
                    <a:pt x="355" y="2787"/>
                  </a:lnTo>
                  <a:lnTo>
                    <a:pt x="349" y="2759"/>
                  </a:lnTo>
                  <a:lnTo>
                    <a:pt x="346" y="2730"/>
                  </a:lnTo>
                  <a:lnTo>
                    <a:pt x="349" y="2703"/>
                  </a:lnTo>
                  <a:lnTo>
                    <a:pt x="355" y="2674"/>
                  </a:lnTo>
                  <a:lnTo>
                    <a:pt x="366" y="2648"/>
                  </a:lnTo>
                  <a:lnTo>
                    <a:pt x="382" y="2623"/>
                  </a:lnTo>
                  <a:lnTo>
                    <a:pt x="442" y="2543"/>
                  </a:lnTo>
                  <a:lnTo>
                    <a:pt x="503" y="2462"/>
                  </a:lnTo>
                  <a:lnTo>
                    <a:pt x="507" y="2455"/>
                  </a:lnTo>
                  <a:lnTo>
                    <a:pt x="507" y="2448"/>
                  </a:lnTo>
                  <a:lnTo>
                    <a:pt x="505" y="2440"/>
                  </a:lnTo>
                  <a:lnTo>
                    <a:pt x="464" y="2363"/>
                  </a:lnTo>
                  <a:lnTo>
                    <a:pt x="428" y="2283"/>
                  </a:lnTo>
                  <a:lnTo>
                    <a:pt x="398" y="2202"/>
                  </a:lnTo>
                  <a:lnTo>
                    <a:pt x="371" y="2118"/>
                  </a:lnTo>
                  <a:lnTo>
                    <a:pt x="370" y="2113"/>
                  </a:lnTo>
                  <a:lnTo>
                    <a:pt x="367" y="2110"/>
                  </a:lnTo>
                  <a:lnTo>
                    <a:pt x="364" y="2107"/>
                  </a:lnTo>
                  <a:lnTo>
                    <a:pt x="360" y="2105"/>
                  </a:lnTo>
                  <a:lnTo>
                    <a:pt x="354" y="2104"/>
                  </a:lnTo>
                  <a:lnTo>
                    <a:pt x="254" y="2090"/>
                  </a:lnTo>
                  <a:lnTo>
                    <a:pt x="155" y="2076"/>
                  </a:lnTo>
                  <a:lnTo>
                    <a:pt x="123" y="2068"/>
                  </a:lnTo>
                  <a:lnTo>
                    <a:pt x="94" y="2055"/>
                  </a:lnTo>
                  <a:lnTo>
                    <a:pt x="67" y="2036"/>
                  </a:lnTo>
                  <a:lnTo>
                    <a:pt x="44" y="2014"/>
                  </a:lnTo>
                  <a:lnTo>
                    <a:pt x="25" y="1989"/>
                  </a:lnTo>
                  <a:lnTo>
                    <a:pt x="12" y="1959"/>
                  </a:lnTo>
                  <a:lnTo>
                    <a:pt x="3" y="1929"/>
                  </a:lnTo>
                  <a:lnTo>
                    <a:pt x="0" y="1896"/>
                  </a:lnTo>
                  <a:lnTo>
                    <a:pt x="0" y="1584"/>
                  </a:lnTo>
                  <a:lnTo>
                    <a:pt x="3" y="1551"/>
                  </a:lnTo>
                  <a:lnTo>
                    <a:pt x="12" y="1521"/>
                  </a:lnTo>
                  <a:lnTo>
                    <a:pt x="25" y="1491"/>
                  </a:lnTo>
                  <a:lnTo>
                    <a:pt x="44" y="1466"/>
                  </a:lnTo>
                  <a:lnTo>
                    <a:pt x="67" y="1444"/>
                  </a:lnTo>
                  <a:lnTo>
                    <a:pt x="94" y="1425"/>
                  </a:lnTo>
                  <a:lnTo>
                    <a:pt x="123" y="1412"/>
                  </a:lnTo>
                  <a:lnTo>
                    <a:pt x="155" y="1404"/>
                  </a:lnTo>
                  <a:lnTo>
                    <a:pt x="254" y="1390"/>
                  </a:lnTo>
                  <a:lnTo>
                    <a:pt x="354" y="1376"/>
                  </a:lnTo>
                  <a:lnTo>
                    <a:pt x="360" y="1375"/>
                  </a:lnTo>
                  <a:lnTo>
                    <a:pt x="364" y="1373"/>
                  </a:lnTo>
                  <a:lnTo>
                    <a:pt x="367" y="1370"/>
                  </a:lnTo>
                  <a:lnTo>
                    <a:pt x="370" y="1367"/>
                  </a:lnTo>
                  <a:lnTo>
                    <a:pt x="371" y="1362"/>
                  </a:lnTo>
                  <a:lnTo>
                    <a:pt x="398" y="1278"/>
                  </a:lnTo>
                  <a:lnTo>
                    <a:pt x="428" y="1197"/>
                  </a:lnTo>
                  <a:lnTo>
                    <a:pt x="464" y="1117"/>
                  </a:lnTo>
                  <a:lnTo>
                    <a:pt x="505" y="1040"/>
                  </a:lnTo>
                  <a:lnTo>
                    <a:pt x="507" y="1032"/>
                  </a:lnTo>
                  <a:lnTo>
                    <a:pt x="507" y="1025"/>
                  </a:lnTo>
                  <a:lnTo>
                    <a:pt x="503" y="1018"/>
                  </a:lnTo>
                  <a:lnTo>
                    <a:pt x="442" y="937"/>
                  </a:lnTo>
                  <a:lnTo>
                    <a:pt x="382" y="857"/>
                  </a:lnTo>
                  <a:lnTo>
                    <a:pt x="366" y="832"/>
                  </a:lnTo>
                  <a:lnTo>
                    <a:pt x="355" y="806"/>
                  </a:lnTo>
                  <a:lnTo>
                    <a:pt x="349" y="777"/>
                  </a:lnTo>
                  <a:lnTo>
                    <a:pt x="346" y="750"/>
                  </a:lnTo>
                  <a:lnTo>
                    <a:pt x="349" y="721"/>
                  </a:lnTo>
                  <a:lnTo>
                    <a:pt x="355" y="694"/>
                  </a:lnTo>
                  <a:lnTo>
                    <a:pt x="366" y="666"/>
                  </a:lnTo>
                  <a:lnTo>
                    <a:pt x="381" y="642"/>
                  </a:lnTo>
                  <a:lnTo>
                    <a:pt x="400" y="620"/>
                  </a:lnTo>
                  <a:lnTo>
                    <a:pt x="620" y="400"/>
                  </a:lnTo>
                  <a:lnTo>
                    <a:pt x="642" y="381"/>
                  </a:lnTo>
                  <a:lnTo>
                    <a:pt x="666" y="366"/>
                  </a:lnTo>
                  <a:lnTo>
                    <a:pt x="693" y="355"/>
                  </a:lnTo>
                  <a:lnTo>
                    <a:pt x="721" y="349"/>
                  </a:lnTo>
                  <a:lnTo>
                    <a:pt x="750" y="347"/>
                  </a:lnTo>
                  <a:lnTo>
                    <a:pt x="777" y="349"/>
                  </a:lnTo>
                  <a:lnTo>
                    <a:pt x="806" y="355"/>
                  </a:lnTo>
                  <a:lnTo>
                    <a:pt x="832" y="366"/>
                  </a:lnTo>
                  <a:lnTo>
                    <a:pt x="857" y="382"/>
                  </a:lnTo>
                  <a:lnTo>
                    <a:pt x="937" y="442"/>
                  </a:lnTo>
                  <a:lnTo>
                    <a:pt x="1018" y="503"/>
                  </a:lnTo>
                  <a:lnTo>
                    <a:pt x="1025" y="507"/>
                  </a:lnTo>
                  <a:lnTo>
                    <a:pt x="1032" y="507"/>
                  </a:lnTo>
                  <a:lnTo>
                    <a:pt x="1040" y="505"/>
                  </a:lnTo>
                  <a:lnTo>
                    <a:pt x="1117" y="464"/>
                  </a:lnTo>
                  <a:lnTo>
                    <a:pt x="1197" y="428"/>
                  </a:lnTo>
                  <a:lnTo>
                    <a:pt x="1278" y="398"/>
                  </a:lnTo>
                  <a:lnTo>
                    <a:pt x="1362" y="371"/>
                  </a:lnTo>
                  <a:lnTo>
                    <a:pt x="1367" y="370"/>
                  </a:lnTo>
                  <a:lnTo>
                    <a:pt x="1370" y="367"/>
                  </a:lnTo>
                  <a:lnTo>
                    <a:pt x="1373" y="364"/>
                  </a:lnTo>
                  <a:lnTo>
                    <a:pt x="1375" y="360"/>
                  </a:lnTo>
                  <a:lnTo>
                    <a:pt x="1376" y="354"/>
                  </a:lnTo>
                  <a:lnTo>
                    <a:pt x="1390" y="254"/>
                  </a:lnTo>
                  <a:lnTo>
                    <a:pt x="1404" y="155"/>
                  </a:lnTo>
                  <a:lnTo>
                    <a:pt x="1412" y="123"/>
                  </a:lnTo>
                  <a:lnTo>
                    <a:pt x="1425" y="94"/>
                  </a:lnTo>
                  <a:lnTo>
                    <a:pt x="1444" y="67"/>
                  </a:lnTo>
                  <a:lnTo>
                    <a:pt x="1466" y="44"/>
                  </a:lnTo>
                  <a:lnTo>
                    <a:pt x="1491" y="25"/>
                  </a:lnTo>
                  <a:lnTo>
                    <a:pt x="1521" y="12"/>
                  </a:lnTo>
                  <a:lnTo>
                    <a:pt x="1551" y="3"/>
                  </a:lnTo>
                  <a:lnTo>
                    <a:pt x="15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noEditPoints="1"/>
            </p:cNvSpPr>
            <p:nvPr/>
          </p:nvSpPr>
          <p:spPr bwMode="auto">
            <a:xfrm>
              <a:off x="-847725" y="2957513"/>
              <a:ext cx="600075" cy="600075"/>
            </a:xfrm>
            <a:custGeom>
              <a:avLst/>
              <a:gdLst>
                <a:gd name="T0" fmla="*/ 636 w 1510"/>
                <a:gd name="T1" fmla="*/ 174 h 1510"/>
                <a:gd name="T2" fmla="*/ 472 w 1510"/>
                <a:gd name="T3" fmla="*/ 234 h 1510"/>
                <a:gd name="T4" fmla="*/ 336 w 1510"/>
                <a:gd name="T5" fmla="*/ 336 h 1510"/>
                <a:gd name="T6" fmla="*/ 234 w 1510"/>
                <a:gd name="T7" fmla="*/ 472 h 1510"/>
                <a:gd name="T8" fmla="*/ 174 w 1510"/>
                <a:gd name="T9" fmla="*/ 636 h 1510"/>
                <a:gd name="T10" fmla="*/ 166 w 1510"/>
                <a:gd name="T11" fmla="*/ 815 h 1510"/>
                <a:gd name="T12" fmla="*/ 209 w 1510"/>
                <a:gd name="T13" fmla="*/ 986 h 1510"/>
                <a:gd name="T14" fmla="*/ 297 w 1510"/>
                <a:gd name="T15" fmla="*/ 1131 h 1510"/>
                <a:gd name="T16" fmla="*/ 424 w 1510"/>
                <a:gd name="T17" fmla="*/ 1246 h 1510"/>
                <a:gd name="T18" fmla="*/ 579 w 1510"/>
                <a:gd name="T19" fmla="*/ 1321 h 1510"/>
                <a:gd name="T20" fmla="*/ 755 w 1510"/>
                <a:gd name="T21" fmla="*/ 1348 h 1510"/>
                <a:gd name="T22" fmla="*/ 931 w 1510"/>
                <a:gd name="T23" fmla="*/ 1321 h 1510"/>
                <a:gd name="T24" fmla="*/ 1086 w 1510"/>
                <a:gd name="T25" fmla="*/ 1246 h 1510"/>
                <a:gd name="T26" fmla="*/ 1213 w 1510"/>
                <a:gd name="T27" fmla="*/ 1131 h 1510"/>
                <a:gd name="T28" fmla="*/ 1301 w 1510"/>
                <a:gd name="T29" fmla="*/ 986 h 1510"/>
                <a:gd name="T30" fmla="*/ 1344 w 1510"/>
                <a:gd name="T31" fmla="*/ 815 h 1510"/>
                <a:gd name="T32" fmla="*/ 1336 w 1510"/>
                <a:gd name="T33" fmla="*/ 636 h 1510"/>
                <a:gd name="T34" fmla="*/ 1276 w 1510"/>
                <a:gd name="T35" fmla="*/ 472 h 1510"/>
                <a:gd name="T36" fmla="*/ 1174 w 1510"/>
                <a:gd name="T37" fmla="*/ 336 h 1510"/>
                <a:gd name="T38" fmla="*/ 1038 w 1510"/>
                <a:gd name="T39" fmla="*/ 234 h 1510"/>
                <a:gd name="T40" fmla="*/ 874 w 1510"/>
                <a:gd name="T41" fmla="*/ 174 h 1510"/>
                <a:gd name="T42" fmla="*/ 755 w 1510"/>
                <a:gd name="T43" fmla="*/ 0 h 1510"/>
                <a:gd name="T44" fmla="*/ 955 w 1510"/>
                <a:gd name="T45" fmla="*/ 26 h 1510"/>
                <a:gd name="T46" fmla="*/ 1136 w 1510"/>
                <a:gd name="T47" fmla="*/ 103 h 1510"/>
                <a:gd name="T48" fmla="*/ 1289 w 1510"/>
                <a:gd name="T49" fmla="*/ 221 h 1510"/>
                <a:gd name="T50" fmla="*/ 1407 w 1510"/>
                <a:gd name="T51" fmla="*/ 374 h 1510"/>
                <a:gd name="T52" fmla="*/ 1484 w 1510"/>
                <a:gd name="T53" fmla="*/ 555 h 1510"/>
                <a:gd name="T54" fmla="*/ 1510 w 1510"/>
                <a:gd name="T55" fmla="*/ 755 h 1510"/>
                <a:gd name="T56" fmla="*/ 1484 w 1510"/>
                <a:gd name="T57" fmla="*/ 955 h 1510"/>
                <a:gd name="T58" fmla="*/ 1407 w 1510"/>
                <a:gd name="T59" fmla="*/ 1136 h 1510"/>
                <a:gd name="T60" fmla="*/ 1289 w 1510"/>
                <a:gd name="T61" fmla="*/ 1289 h 1510"/>
                <a:gd name="T62" fmla="*/ 1136 w 1510"/>
                <a:gd name="T63" fmla="*/ 1407 h 1510"/>
                <a:gd name="T64" fmla="*/ 955 w 1510"/>
                <a:gd name="T65" fmla="*/ 1484 h 1510"/>
                <a:gd name="T66" fmla="*/ 755 w 1510"/>
                <a:gd name="T67" fmla="*/ 1510 h 1510"/>
                <a:gd name="T68" fmla="*/ 555 w 1510"/>
                <a:gd name="T69" fmla="*/ 1484 h 1510"/>
                <a:gd name="T70" fmla="*/ 374 w 1510"/>
                <a:gd name="T71" fmla="*/ 1407 h 1510"/>
                <a:gd name="T72" fmla="*/ 221 w 1510"/>
                <a:gd name="T73" fmla="*/ 1289 h 1510"/>
                <a:gd name="T74" fmla="*/ 103 w 1510"/>
                <a:gd name="T75" fmla="*/ 1136 h 1510"/>
                <a:gd name="T76" fmla="*/ 26 w 1510"/>
                <a:gd name="T77" fmla="*/ 955 h 1510"/>
                <a:gd name="T78" fmla="*/ 0 w 1510"/>
                <a:gd name="T79" fmla="*/ 755 h 1510"/>
                <a:gd name="T80" fmla="*/ 26 w 1510"/>
                <a:gd name="T81" fmla="*/ 555 h 1510"/>
                <a:gd name="T82" fmla="*/ 103 w 1510"/>
                <a:gd name="T83" fmla="*/ 374 h 1510"/>
                <a:gd name="T84" fmla="*/ 221 w 1510"/>
                <a:gd name="T85" fmla="*/ 221 h 1510"/>
                <a:gd name="T86" fmla="*/ 374 w 1510"/>
                <a:gd name="T87" fmla="*/ 103 h 1510"/>
                <a:gd name="T88" fmla="*/ 555 w 1510"/>
                <a:gd name="T89" fmla="*/ 26 h 1510"/>
                <a:gd name="T90" fmla="*/ 755 w 1510"/>
                <a:gd name="T91"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0" h="1510">
                  <a:moveTo>
                    <a:pt x="755" y="162"/>
                  </a:moveTo>
                  <a:lnTo>
                    <a:pt x="695" y="166"/>
                  </a:lnTo>
                  <a:lnTo>
                    <a:pt x="636" y="174"/>
                  </a:lnTo>
                  <a:lnTo>
                    <a:pt x="579" y="189"/>
                  </a:lnTo>
                  <a:lnTo>
                    <a:pt x="524" y="209"/>
                  </a:lnTo>
                  <a:lnTo>
                    <a:pt x="472" y="234"/>
                  </a:lnTo>
                  <a:lnTo>
                    <a:pt x="424" y="264"/>
                  </a:lnTo>
                  <a:lnTo>
                    <a:pt x="379" y="297"/>
                  </a:lnTo>
                  <a:lnTo>
                    <a:pt x="336" y="336"/>
                  </a:lnTo>
                  <a:lnTo>
                    <a:pt x="297" y="379"/>
                  </a:lnTo>
                  <a:lnTo>
                    <a:pt x="264" y="424"/>
                  </a:lnTo>
                  <a:lnTo>
                    <a:pt x="234" y="472"/>
                  </a:lnTo>
                  <a:lnTo>
                    <a:pt x="209" y="524"/>
                  </a:lnTo>
                  <a:lnTo>
                    <a:pt x="189" y="579"/>
                  </a:lnTo>
                  <a:lnTo>
                    <a:pt x="174" y="636"/>
                  </a:lnTo>
                  <a:lnTo>
                    <a:pt x="166" y="695"/>
                  </a:lnTo>
                  <a:lnTo>
                    <a:pt x="162" y="755"/>
                  </a:lnTo>
                  <a:lnTo>
                    <a:pt x="166" y="815"/>
                  </a:lnTo>
                  <a:lnTo>
                    <a:pt x="174" y="874"/>
                  </a:lnTo>
                  <a:lnTo>
                    <a:pt x="189" y="931"/>
                  </a:lnTo>
                  <a:lnTo>
                    <a:pt x="209" y="986"/>
                  </a:lnTo>
                  <a:lnTo>
                    <a:pt x="234" y="1038"/>
                  </a:lnTo>
                  <a:lnTo>
                    <a:pt x="264" y="1086"/>
                  </a:lnTo>
                  <a:lnTo>
                    <a:pt x="297" y="1131"/>
                  </a:lnTo>
                  <a:lnTo>
                    <a:pt x="336" y="1174"/>
                  </a:lnTo>
                  <a:lnTo>
                    <a:pt x="379" y="1213"/>
                  </a:lnTo>
                  <a:lnTo>
                    <a:pt x="424" y="1246"/>
                  </a:lnTo>
                  <a:lnTo>
                    <a:pt x="472" y="1276"/>
                  </a:lnTo>
                  <a:lnTo>
                    <a:pt x="524" y="1301"/>
                  </a:lnTo>
                  <a:lnTo>
                    <a:pt x="579" y="1321"/>
                  </a:lnTo>
                  <a:lnTo>
                    <a:pt x="636" y="1336"/>
                  </a:lnTo>
                  <a:lnTo>
                    <a:pt x="695" y="1344"/>
                  </a:lnTo>
                  <a:lnTo>
                    <a:pt x="755" y="1348"/>
                  </a:lnTo>
                  <a:lnTo>
                    <a:pt x="815" y="1344"/>
                  </a:lnTo>
                  <a:lnTo>
                    <a:pt x="874" y="1336"/>
                  </a:lnTo>
                  <a:lnTo>
                    <a:pt x="931" y="1321"/>
                  </a:lnTo>
                  <a:lnTo>
                    <a:pt x="986" y="1301"/>
                  </a:lnTo>
                  <a:lnTo>
                    <a:pt x="1038" y="1276"/>
                  </a:lnTo>
                  <a:lnTo>
                    <a:pt x="1086" y="1246"/>
                  </a:lnTo>
                  <a:lnTo>
                    <a:pt x="1131" y="1213"/>
                  </a:lnTo>
                  <a:lnTo>
                    <a:pt x="1174" y="1174"/>
                  </a:lnTo>
                  <a:lnTo>
                    <a:pt x="1213" y="1131"/>
                  </a:lnTo>
                  <a:lnTo>
                    <a:pt x="1246" y="1086"/>
                  </a:lnTo>
                  <a:lnTo>
                    <a:pt x="1276" y="1038"/>
                  </a:lnTo>
                  <a:lnTo>
                    <a:pt x="1301" y="986"/>
                  </a:lnTo>
                  <a:lnTo>
                    <a:pt x="1321" y="931"/>
                  </a:lnTo>
                  <a:lnTo>
                    <a:pt x="1336" y="874"/>
                  </a:lnTo>
                  <a:lnTo>
                    <a:pt x="1344" y="815"/>
                  </a:lnTo>
                  <a:lnTo>
                    <a:pt x="1348" y="755"/>
                  </a:lnTo>
                  <a:lnTo>
                    <a:pt x="1344" y="695"/>
                  </a:lnTo>
                  <a:lnTo>
                    <a:pt x="1336" y="636"/>
                  </a:lnTo>
                  <a:lnTo>
                    <a:pt x="1321" y="579"/>
                  </a:lnTo>
                  <a:lnTo>
                    <a:pt x="1301" y="524"/>
                  </a:lnTo>
                  <a:lnTo>
                    <a:pt x="1276" y="472"/>
                  </a:lnTo>
                  <a:lnTo>
                    <a:pt x="1246" y="424"/>
                  </a:lnTo>
                  <a:lnTo>
                    <a:pt x="1213" y="379"/>
                  </a:lnTo>
                  <a:lnTo>
                    <a:pt x="1174" y="336"/>
                  </a:lnTo>
                  <a:lnTo>
                    <a:pt x="1131" y="297"/>
                  </a:lnTo>
                  <a:lnTo>
                    <a:pt x="1086" y="264"/>
                  </a:lnTo>
                  <a:lnTo>
                    <a:pt x="1038" y="234"/>
                  </a:lnTo>
                  <a:lnTo>
                    <a:pt x="986" y="209"/>
                  </a:lnTo>
                  <a:lnTo>
                    <a:pt x="931" y="189"/>
                  </a:lnTo>
                  <a:lnTo>
                    <a:pt x="874" y="174"/>
                  </a:lnTo>
                  <a:lnTo>
                    <a:pt x="815" y="166"/>
                  </a:lnTo>
                  <a:lnTo>
                    <a:pt x="755" y="162"/>
                  </a:lnTo>
                  <a:close/>
                  <a:moveTo>
                    <a:pt x="755" y="0"/>
                  </a:moveTo>
                  <a:lnTo>
                    <a:pt x="824" y="3"/>
                  </a:lnTo>
                  <a:lnTo>
                    <a:pt x="891" y="12"/>
                  </a:lnTo>
                  <a:lnTo>
                    <a:pt x="955" y="26"/>
                  </a:lnTo>
                  <a:lnTo>
                    <a:pt x="1019" y="47"/>
                  </a:lnTo>
                  <a:lnTo>
                    <a:pt x="1079" y="73"/>
                  </a:lnTo>
                  <a:lnTo>
                    <a:pt x="1136" y="103"/>
                  </a:lnTo>
                  <a:lnTo>
                    <a:pt x="1191" y="138"/>
                  </a:lnTo>
                  <a:lnTo>
                    <a:pt x="1241" y="177"/>
                  </a:lnTo>
                  <a:lnTo>
                    <a:pt x="1289" y="221"/>
                  </a:lnTo>
                  <a:lnTo>
                    <a:pt x="1333" y="269"/>
                  </a:lnTo>
                  <a:lnTo>
                    <a:pt x="1372" y="319"/>
                  </a:lnTo>
                  <a:lnTo>
                    <a:pt x="1407" y="374"/>
                  </a:lnTo>
                  <a:lnTo>
                    <a:pt x="1437" y="431"/>
                  </a:lnTo>
                  <a:lnTo>
                    <a:pt x="1463" y="491"/>
                  </a:lnTo>
                  <a:lnTo>
                    <a:pt x="1484" y="555"/>
                  </a:lnTo>
                  <a:lnTo>
                    <a:pt x="1498" y="619"/>
                  </a:lnTo>
                  <a:lnTo>
                    <a:pt x="1507" y="686"/>
                  </a:lnTo>
                  <a:lnTo>
                    <a:pt x="1510" y="755"/>
                  </a:lnTo>
                  <a:lnTo>
                    <a:pt x="1507" y="824"/>
                  </a:lnTo>
                  <a:lnTo>
                    <a:pt x="1498" y="891"/>
                  </a:lnTo>
                  <a:lnTo>
                    <a:pt x="1484" y="955"/>
                  </a:lnTo>
                  <a:lnTo>
                    <a:pt x="1463" y="1019"/>
                  </a:lnTo>
                  <a:lnTo>
                    <a:pt x="1437" y="1079"/>
                  </a:lnTo>
                  <a:lnTo>
                    <a:pt x="1407" y="1136"/>
                  </a:lnTo>
                  <a:lnTo>
                    <a:pt x="1372" y="1191"/>
                  </a:lnTo>
                  <a:lnTo>
                    <a:pt x="1333" y="1241"/>
                  </a:lnTo>
                  <a:lnTo>
                    <a:pt x="1289" y="1289"/>
                  </a:lnTo>
                  <a:lnTo>
                    <a:pt x="1241" y="1333"/>
                  </a:lnTo>
                  <a:lnTo>
                    <a:pt x="1191" y="1372"/>
                  </a:lnTo>
                  <a:lnTo>
                    <a:pt x="1136" y="1407"/>
                  </a:lnTo>
                  <a:lnTo>
                    <a:pt x="1079" y="1437"/>
                  </a:lnTo>
                  <a:lnTo>
                    <a:pt x="1019" y="1463"/>
                  </a:lnTo>
                  <a:lnTo>
                    <a:pt x="955" y="1484"/>
                  </a:lnTo>
                  <a:lnTo>
                    <a:pt x="891" y="1498"/>
                  </a:lnTo>
                  <a:lnTo>
                    <a:pt x="824" y="1507"/>
                  </a:lnTo>
                  <a:lnTo>
                    <a:pt x="755" y="1510"/>
                  </a:lnTo>
                  <a:lnTo>
                    <a:pt x="686" y="1507"/>
                  </a:lnTo>
                  <a:lnTo>
                    <a:pt x="619" y="1498"/>
                  </a:lnTo>
                  <a:lnTo>
                    <a:pt x="555" y="1484"/>
                  </a:lnTo>
                  <a:lnTo>
                    <a:pt x="491" y="1463"/>
                  </a:lnTo>
                  <a:lnTo>
                    <a:pt x="431" y="1437"/>
                  </a:lnTo>
                  <a:lnTo>
                    <a:pt x="374" y="1407"/>
                  </a:lnTo>
                  <a:lnTo>
                    <a:pt x="319" y="1372"/>
                  </a:lnTo>
                  <a:lnTo>
                    <a:pt x="269" y="1333"/>
                  </a:lnTo>
                  <a:lnTo>
                    <a:pt x="221" y="1289"/>
                  </a:lnTo>
                  <a:lnTo>
                    <a:pt x="177" y="1241"/>
                  </a:lnTo>
                  <a:lnTo>
                    <a:pt x="138" y="1191"/>
                  </a:lnTo>
                  <a:lnTo>
                    <a:pt x="103" y="1136"/>
                  </a:lnTo>
                  <a:lnTo>
                    <a:pt x="73" y="1079"/>
                  </a:lnTo>
                  <a:lnTo>
                    <a:pt x="47" y="1019"/>
                  </a:lnTo>
                  <a:lnTo>
                    <a:pt x="26" y="955"/>
                  </a:lnTo>
                  <a:lnTo>
                    <a:pt x="12" y="891"/>
                  </a:lnTo>
                  <a:lnTo>
                    <a:pt x="3" y="824"/>
                  </a:lnTo>
                  <a:lnTo>
                    <a:pt x="0" y="755"/>
                  </a:lnTo>
                  <a:lnTo>
                    <a:pt x="3" y="686"/>
                  </a:lnTo>
                  <a:lnTo>
                    <a:pt x="12" y="619"/>
                  </a:lnTo>
                  <a:lnTo>
                    <a:pt x="26" y="555"/>
                  </a:lnTo>
                  <a:lnTo>
                    <a:pt x="47" y="491"/>
                  </a:lnTo>
                  <a:lnTo>
                    <a:pt x="73" y="431"/>
                  </a:lnTo>
                  <a:lnTo>
                    <a:pt x="103" y="374"/>
                  </a:lnTo>
                  <a:lnTo>
                    <a:pt x="138" y="319"/>
                  </a:lnTo>
                  <a:lnTo>
                    <a:pt x="177" y="269"/>
                  </a:lnTo>
                  <a:lnTo>
                    <a:pt x="221" y="221"/>
                  </a:lnTo>
                  <a:lnTo>
                    <a:pt x="269" y="177"/>
                  </a:lnTo>
                  <a:lnTo>
                    <a:pt x="319" y="138"/>
                  </a:lnTo>
                  <a:lnTo>
                    <a:pt x="374" y="103"/>
                  </a:lnTo>
                  <a:lnTo>
                    <a:pt x="431" y="73"/>
                  </a:lnTo>
                  <a:lnTo>
                    <a:pt x="491" y="47"/>
                  </a:lnTo>
                  <a:lnTo>
                    <a:pt x="555" y="26"/>
                  </a:lnTo>
                  <a:lnTo>
                    <a:pt x="619" y="12"/>
                  </a:lnTo>
                  <a:lnTo>
                    <a:pt x="686" y="3"/>
                  </a:lnTo>
                  <a:lnTo>
                    <a:pt x="7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Freeform 41"/>
          <p:cNvSpPr>
            <a:spLocks noEditPoints="1"/>
          </p:cNvSpPr>
          <p:nvPr/>
        </p:nvSpPr>
        <p:spPr bwMode="auto">
          <a:xfrm>
            <a:off x="8037925" y="3441396"/>
            <a:ext cx="436104" cy="452120"/>
          </a:xfrm>
          <a:custGeom>
            <a:avLst/>
            <a:gdLst>
              <a:gd name="T0" fmla="*/ 1096 w 3186"/>
              <a:gd name="T1" fmla="*/ 376 h 3299"/>
              <a:gd name="T2" fmla="*/ 815 w 3186"/>
              <a:gd name="T3" fmla="*/ 495 h 3299"/>
              <a:gd name="T4" fmla="*/ 586 w 3186"/>
              <a:gd name="T5" fmla="*/ 692 h 3299"/>
              <a:gd name="T6" fmla="*/ 426 w 3186"/>
              <a:gd name="T7" fmla="*/ 949 h 3299"/>
              <a:gd name="T8" fmla="*/ 352 w 3186"/>
              <a:gd name="T9" fmla="*/ 1251 h 3299"/>
              <a:gd name="T10" fmla="*/ 376 w 3186"/>
              <a:gd name="T11" fmla="*/ 1568 h 3299"/>
              <a:gd name="T12" fmla="*/ 496 w 3186"/>
              <a:gd name="T13" fmla="*/ 1849 h 3299"/>
              <a:gd name="T14" fmla="*/ 692 w 3186"/>
              <a:gd name="T15" fmla="*/ 2079 h 3299"/>
              <a:gd name="T16" fmla="*/ 950 w 3186"/>
              <a:gd name="T17" fmla="*/ 2239 h 3299"/>
              <a:gd name="T18" fmla="*/ 1252 w 3186"/>
              <a:gd name="T19" fmla="*/ 2313 h 3299"/>
              <a:gd name="T20" fmla="*/ 1569 w 3186"/>
              <a:gd name="T21" fmla="*/ 2288 h 3299"/>
              <a:gd name="T22" fmla="*/ 1851 w 3186"/>
              <a:gd name="T23" fmla="*/ 2169 h 3299"/>
              <a:gd name="T24" fmla="*/ 2080 w 3186"/>
              <a:gd name="T25" fmla="*/ 1972 h 3299"/>
              <a:gd name="T26" fmla="*/ 2240 w 3186"/>
              <a:gd name="T27" fmla="*/ 1714 h 3299"/>
              <a:gd name="T28" fmla="*/ 2314 w 3186"/>
              <a:gd name="T29" fmla="*/ 1412 h 3299"/>
              <a:gd name="T30" fmla="*/ 2289 w 3186"/>
              <a:gd name="T31" fmla="*/ 1096 h 3299"/>
              <a:gd name="T32" fmla="*/ 2170 w 3186"/>
              <a:gd name="T33" fmla="*/ 813 h 3299"/>
              <a:gd name="T34" fmla="*/ 1973 w 3186"/>
              <a:gd name="T35" fmla="*/ 584 h 3299"/>
              <a:gd name="T36" fmla="*/ 1715 w 3186"/>
              <a:gd name="T37" fmla="*/ 425 h 3299"/>
              <a:gd name="T38" fmla="*/ 1413 w 3186"/>
              <a:gd name="T39" fmla="*/ 350 h 3299"/>
              <a:gd name="T40" fmla="*/ 1513 w 3186"/>
              <a:gd name="T41" fmla="*/ 12 h 3299"/>
              <a:gd name="T42" fmla="*/ 1851 w 3186"/>
              <a:gd name="T43" fmla="*/ 105 h 3299"/>
              <a:gd name="T44" fmla="*/ 2146 w 3186"/>
              <a:gd name="T45" fmla="*/ 278 h 3299"/>
              <a:gd name="T46" fmla="*/ 2388 w 3186"/>
              <a:gd name="T47" fmla="*/ 518 h 3299"/>
              <a:gd name="T48" fmla="*/ 2561 w 3186"/>
              <a:gd name="T49" fmla="*/ 813 h 3299"/>
              <a:gd name="T50" fmla="*/ 2653 w 3186"/>
              <a:gd name="T51" fmla="*/ 1151 h 3299"/>
              <a:gd name="T52" fmla="*/ 2655 w 3186"/>
              <a:gd name="T53" fmla="*/ 1502 h 3299"/>
              <a:gd name="T54" fmla="*/ 2570 w 3186"/>
              <a:gd name="T55" fmla="*/ 1827 h 3299"/>
              <a:gd name="T56" fmla="*/ 2405 w 3186"/>
              <a:gd name="T57" fmla="*/ 2122 h 3299"/>
              <a:gd name="T58" fmla="*/ 3173 w 3186"/>
              <a:gd name="T59" fmla="*/ 3056 h 3299"/>
              <a:gd name="T60" fmla="*/ 3180 w 3186"/>
              <a:gd name="T61" fmla="*/ 3172 h 3299"/>
              <a:gd name="T62" fmla="*/ 3113 w 3186"/>
              <a:gd name="T63" fmla="*/ 3267 h 3299"/>
              <a:gd name="T64" fmla="*/ 3013 w 3186"/>
              <a:gd name="T65" fmla="*/ 3299 h 3299"/>
              <a:gd name="T66" fmla="*/ 2909 w 3186"/>
              <a:gd name="T67" fmla="*/ 3264 h 3299"/>
              <a:gd name="T68" fmla="*/ 1957 w 3186"/>
              <a:gd name="T69" fmla="*/ 2508 h 3299"/>
              <a:gd name="T70" fmla="*/ 1655 w 3186"/>
              <a:gd name="T71" fmla="*/ 2625 h 3299"/>
              <a:gd name="T72" fmla="*/ 1333 w 3186"/>
              <a:gd name="T73" fmla="*/ 2664 h 3299"/>
              <a:gd name="T74" fmla="*/ 979 w 3186"/>
              <a:gd name="T75" fmla="*/ 2616 h 3299"/>
              <a:gd name="T76" fmla="*/ 661 w 3186"/>
              <a:gd name="T77" fmla="*/ 2481 h 3299"/>
              <a:gd name="T78" fmla="*/ 391 w 3186"/>
              <a:gd name="T79" fmla="*/ 2273 h 3299"/>
              <a:gd name="T80" fmla="*/ 183 w 3186"/>
              <a:gd name="T81" fmla="*/ 2003 h 3299"/>
              <a:gd name="T82" fmla="*/ 48 w 3186"/>
              <a:gd name="T83" fmla="*/ 1685 h 3299"/>
              <a:gd name="T84" fmla="*/ 0 w 3186"/>
              <a:gd name="T85" fmla="*/ 1332 h 3299"/>
              <a:gd name="T86" fmla="*/ 48 w 3186"/>
              <a:gd name="T87" fmla="*/ 978 h 3299"/>
              <a:gd name="T88" fmla="*/ 183 w 3186"/>
              <a:gd name="T89" fmla="*/ 660 h 3299"/>
              <a:gd name="T90" fmla="*/ 391 w 3186"/>
              <a:gd name="T91" fmla="*/ 391 h 3299"/>
              <a:gd name="T92" fmla="*/ 661 w 3186"/>
              <a:gd name="T93" fmla="*/ 182 h 3299"/>
              <a:gd name="T94" fmla="*/ 979 w 3186"/>
              <a:gd name="T95" fmla="*/ 47 h 3299"/>
              <a:gd name="T96" fmla="*/ 1333 w 3186"/>
              <a:gd name="T9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6" h="3299">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628576" y="1374389"/>
            <a:ext cx="1896853" cy="1231106"/>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What is the physical condition of cyclone(s) and duct work? </a:t>
            </a:r>
          </a:p>
          <a:p>
            <a:r>
              <a:rPr lang="en-US" sz="1600" dirty="0">
                <a:solidFill>
                  <a:schemeClr val="tx1">
                    <a:lumMod val="75000"/>
                    <a:lumOff val="25000"/>
                  </a:schemeClr>
                </a:solidFill>
                <a:cs typeface="Calibri" pitchFamily="34" charset="0"/>
              </a:rPr>
              <a:t>(PWC 5)</a:t>
            </a:r>
          </a:p>
          <a:p>
            <a:endParaRPr lang="en-US" sz="1600" dirty="0">
              <a:solidFill>
                <a:schemeClr val="tx1">
                  <a:lumMod val="75000"/>
                  <a:lumOff val="25000"/>
                </a:schemeClr>
              </a:solidFill>
              <a:cs typeface="Calibri" pitchFamily="34" charset="0"/>
            </a:endParaRPr>
          </a:p>
        </p:txBody>
      </p:sp>
      <p:sp>
        <p:nvSpPr>
          <p:cNvPr id="44" name="Rectangle 43"/>
          <p:cNvSpPr/>
          <p:nvPr/>
        </p:nvSpPr>
        <p:spPr>
          <a:xfrm>
            <a:off x="5741901" y="1409568"/>
            <a:ext cx="1896853" cy="984885"/>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Are fugitives being emitted from improperly maintained duct work?</a:t>
            </a:r>
          </a:p>
        </p:txBody>
      </p:sp>
      <p:sp>
        <p:nvSpPr>
          <p:cNvPr id="46" name="Rectangle 45"/>
          <p:cNvSpPr/>
          <p:nvPr/>
        </p:nvSpPr>
        <p:spPr>
          <a:xfrm>
            <a:off x="1605388" y="3287659"/>
            <a:ext cx="1896853" cy="738664"/>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Are required maintenance records being kept?</a:t>
            </a:r>
          </a:p>
        </p:txBody>
      </p:sp>
      <p:sp>
        <p:nvSpPr>
          <p:cNvPr id="48" name="Rectangle 47"/>
          <p:cNvSpPr/>
          <p:nvPr/>
        </p:nvSpPr>
        <p:spPr>
          <a:xfrm>
            <a:off x="5724584" y="3298123"/>
            <a:ext cx="1896853" cy="492443"/>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Is the opacity within permit limitations?</a:t>
            </a:r>
          </a:p>
        </p:txBody>
      </p:sp>
    </p:spTree>
    <p:extLst>
      <p:ext uri="{BB962C8B-B14F-4D97-AF65-F5344CB8AC3E}">
        <p14:creationId xmlns:p14="http://schemas.microsoft.com/office/powerpoint/2010/main" val="4159155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66062"/>
            <a:ext cx="8368363" cy="409459"/>
          </a:xfrm>
        </p:spPr>
        <p:txBody>
          <a:bodyPr anchor="t">
            <a:normAutofit fontScale="90000"/>
          </a:bodyPr>
          <a:lstStyle/>
          <a:p>
            <a:r>
              <a:rPr lang="en-US" sz="3600" cap="all" dirty="0">
                <a:solidFill>
                  <a:schemeClr val="tx1">
                    <a:lumMod val="75000"/>
                    <a:lumOff val="25000"/>
                  </a:schemeClr>
                </a:solidFill>
                <a:ea typeface="Microsoft YaHei" pitchFamily="34" charset="-122"/>
                <a:cs typeface="Segoe UI" panose="020B0502040204020203" pitchFamily="34" charset="0"/>
              </a:rPr>
              <a:t>Inspection Questions Baghouses	</a:t>
            </a:r>
            <a:endParaRPr lang="en-US" sz="3600" b="1" cap="all" dirty="0">
              <a:solidFill>
                <a:schemeClr val="tx1">
                  <a:lumMod val="75000"/>
                  <a:lumOff val="25000"/>
                </a:schemeClr>
              </a:solidFill>
              <a:ea typeface="Microsoft YaHei" pitchFamily="34" charset="-122"/>
              <a:cs typeface="Segoe UI" panose="020B0502040204020203" pitchFamily="34" charset="0"/>
            </a:endParaRPr>
          </a:p>
        </p:txBody>
      </p:sp>
      <p:grpSp>
        <p:nvGrpSpPr>
          <p:cNvPr id="8" name="Group 7"/>
          <p:cNvGrpSpPr/>
          <p:nvPr/>
        </p:nvGrpSpPr>
        <p:grpSpPr>
          <a:xfrm>
            <a:off x="393700" y="1157936"/>
            <a:ext cx="4051300" cy="1501140"/>
            <a:chOff x="393700" y="1104900"/>
            <a:chExt cx="4051300" cy="1689100"/>
          </a:xfrm>
        </p:grpSpPr>
        <p:sp>
          <p:nvSpPr>
            <p:cNvPr id="6" name="Rectangle 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3700" y="1104900"/>
              <a:ext cx="977900" cy="168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flipH="1">
            <a:off x="4698063" y="1157936"/>
            <a:ext cx="4051300" cy="1501140"/>
            <a:chOff x="393700" y="1104900"/>
            <a:chExt cx="4051300" cy="1689100"/>
          </a:xfrm>
        </p:grpSpPr>
        <p:sp>
          <p:nvSpPr>
            <p:cNvPr id="10" name="Rectangle 9"/>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700" y="1104900"/>
              <a:ext cx="977900" cy="168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93700" y="2916886"/>
            <a:ext cx="4051300" cy="1501140"/>
            <a:chOff x="393700" y="1104900"/>
            <a:chExt cx="4051300" cy="1689100"/>
          </a:xfrm>
        </p:grpSpPr>
        <p:sp>
          <p:nvSpPr>
            <p:cNvPr id="13" name="Rectangle 12"/>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700" y="1104900"/>
              <a:ext cx="977900" cy="1689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flipH="1">
            <a:off x="4698063" y="2916886"/>
            <a:ext cx="4051300" cy="1501140"/>
            <a:chOff x="393700" y="1104900"/>
            <a:chExt cx="4051300" cy="1689100"/>
          </a:xfrm>
        </p:grpSpPr>
        <p:sp>
          <p:nvSpPr>
            <p:cNvPr id="16" name="Rectangle 1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3700" y="1104900"/>
              <a:ext cx="977900" cy="168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3641256" y="1857706"/>
            <a:ext cx="1860550" cy="1860550"/>
            <a:chOff x="3641256" y="1898650"/>
            <a:chExt cx="1860550" cy="1860550"/>
          </a:xfrm>
        </p:grpSpPr>
        <p:sp>
          <p:nvSpPr>
            <p:cNvPr id="24" name="Oval 23"/>
            <p:cNvSpPr/>
            <p:nvPr/>
          </p:nvSpPr>
          <p:spPr>
            <a:xfrm>
              <a:off x="3641256" y="1898650"/>
              <a:ext cx="1860550" cy="1860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91282" y="2048676"/>
              <a:ext cx="1560498" cy="15604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135764" y="2359077"/>
            <a:ext cx="871535" cy="857808"/>
            <a:chOff x="-5757862" y="3372487"/>
            <a:chExt cx="3367087" cy="3314064"/>
          </a:xfrm>
          <a:solidFill>
            <a:schemeClr val="bg1">
              <a:lumMod val="50000"/>
            </a:schemeClr>
          </a:solidFill>
        </p:grpSpPr>
        <p:sp>
          <p:nvSpPr>
            <p:cNvPr id="28" name="Freeform 13"/>
            <p:cNvSpPr>
              <a:spLocks/>
            </p:cNvSpPr>
            <p:nvPr/>
          </p:nvSpPr>
          <p:spPr bwMode="auto">
            <a:xfrm>
              <a:off x="-5757862" y="5230813"/>
              <a:ext cx="974725" cy="1455738"/>
            </a:xfrm>
            <a:custGeom>
              <a:avLst/>
              <a:gdLst>
                <a:gd name="T0" fmla="*/ 349 w 1227"/>
                <a:gd name="T1" fmla="*/ 0 h 1834"/>
                <a:gd name="T2" fmla="*/ 387 w 1227"/>
                <a:gd name="T3" fmla="*/ 3 h 1834"/>
                <a:gd name="T4" fmla="*/ 424 w 1227"/>
                <a:gd name="T5" fmla="*/ 13 h 1834"/>
                <a:gd name="T6" fmla="*/ 460 w 1227"/>
                <a:gd name="T7" fmla="*/ 28 h 1834"/>
                <a:gd name="T8" fmla="*/ 492 w 1227"/>
                <a:gd name="T9" fmla="*/ 49 h 1834"/>
                <a:gd name="T10" fmla="*/ 521 w 1227"/>
                <a:gd name="T11" fmla="*/ 73 h 1834"/>
                <a:gd name="T12" fmla="*/ 547 w 1227"/>
                <a:gd name="T13" fmla="*/ 103 h 1834"/>
                <a:gd name="T14" fmla="*/ 568 w 1227"/>
                <a:gd name="T15" fmla="*/ 137 h 1834"/>
                <a:gd name="T16" fmla="*/ 1200 w 1227"/>
                <a:gd name="T17" fmla="*/ 1407 h 1834"/>
                <a:gd name="T18" fmla="*/ 1216 w 1227"/>
                <a:gd name="T19" fmla="*/ 1444 h 1834"/>
                <a:gd name="T20" fmla="*/ 1225 w 1227"/>
                <a:gd name="T21" fmla="*/ 1483 h 1834"/>
                <a:gd name="T22" fmla="*/ 1227 w 1227"/>
                <a:gd name="T23" fmla="*/ 1521 h 1834"/>
                <a:gd name="T24" fmla="*/ 1223 w 1227"/>
                <a:gd name="T25" fmla="*/ 1560 h 1834"/>
                <a:gd name="T26" fmla="*/ 1214 w 1227"/>
                <a:gd name="T27" fmla="*/ 1597 h 1834"/>
                <a:gd name="T28" fmla="*/ 1199 w 1227"/>
                <a:gd name="T29" fmla="*/ 1632 h 1834"/>
                <a:gd name="T30" fmla="*/ 1178 w 1227"/>
                <a:gd name="T31" fmla="*/ 1664 h 1834"/>
                <a:gd name="T32" fmla="*/ 1154 w 1227"/>
                <a:gd name="T33" fmla="*/ 1694 h 1834"/>
                <a:gd name="T34" fmla="*/ 1123 w 1227"/>
                <a:gd name="T35" fmla="*/ 1719 h 1834"/>
                <a:gd name="T36" fmla="*/ 1088 w 1227"/>
                <a:gd name="T37" fmla="*/ 1740 h 1834"/>
                <a:gd name="T38" fmla="*/ 926 w 1227"/>
                <a:gd name="T39" fmla="*/ 1821 h 1834"/>
                <a:gd name="T40" fmla="*/ 899 w 1227"/>
                <a:gd name="T41" fmla="*/ 1830 h 1834"/>
                <a:gd name="T42" fmla="*/ 871 w 1227"/>
                <a:gd name="T43" fmla="*/ 1834 h 1834"/>
                <a:gd name="T44" fmla="*/ 871 w 1227"/>
                <a:gd name="T45" fmla="*/ 1834 h 1834"/>
                <a:gd name="T46" fmla="*/ 843 w 1227"/>
                <a:gd name="T47" fmla="*/ 1831 h 1834"/>
                <a:gd name="T48" fmla="*/ 818 w 1227"/>
                <a:gd name="T49" fmla="*/ 1822 h 1834"/>
                <a:gd name="T50" fmla="*/ 795 w 1227"/>
                <a:gd name="T51" fmla="*/ 1808 h 1834"/>
                <a:gd name="T52" fmla="*/ 775 w 1227"/>
                <a:gd name="T53" fmla="*/ 1789 h 1834"/>
                <a:gd name="T54" fmla="*/ 758 w 1227"/>
                <a:gd name="T55" fmla="*/ 1766 h 1834"/>
                <a:gd name="T56" fmla="*/ 13 w 1227"/>
                <a:gd name="T57" fmla="*/ 275 h 1834"/>
                <a:gd name="T58" fmla="*/ 4 w 1227"/>
                <a:gd name="T59" fmla="*/ 248 h 1834"/>
                <a:gd name="T60" fmla="*/ 0 w 1227"/>
                <a:gd name="T61" fmla="*/ 220 h 1834"/>
                <a:gd name="T62" fmla="*/ 2 w 1227"/>
                <a:gd name="T63" fmla="*/ 193 h 1834"/>
                <a:gd name="T64" fmla="*/ 11 w 1227"/>
                <a:gd name="T65" fmla="*/ 167 h 1834"/>
                <a:gd name="T66" fmla="*/ 25 w 1227"/>
                <a:gd name="T67" fmla="*/ 144 h 1834"/>
                <a:gd name="T68" fmla="*/ 45 w 1227"/>
                <a:gd name="T69" fmla="*/ 123 h 1834"/>
                <a:gd name="T70" fmla="*/ 69 w 1227"/>
                <a:gd name="T71" fmla="*/ 108 h 1834"/>
                <a:gd name="T72" fmla="*/ 234 w 1227"/>
                <a:gd name="T73" fmla="*/ 25 h 1834"/>
                <a:gd name="T74" fmla="*/ 272 w 1227"/>
                <a:gd name="T75" fmla="*/ 11 h 1834"/>
                <a:gd name="T76" fmla="*/ 310 w 1227"/>
                <a:gd name="T77" fmla="*/ 2 h 1834"/>
                <a:gd name="T78" fmla="*/ 349 w 1227"/>
                <a:gd name="T79"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7" h="1834">
                  <a:moveTo>
                    <a:pt x="349" y="0"/>
                  </a:moveTo>
                  <a:lnTo>
                    <a:pt x="387" y="3"/>
                  </a:lnTo>
                  <a:lnTo>
                    <a:pt x="424" y="13"/>
                  </a:lnTo>
                  <a:lnTo>
                    <a:pt x="460" y="28"/>
                  </a:lnTo>
                  <a:lnTo>
                    <a:pt x="492" y="49"/>
                  </a:lnTo>
                  <a:lnTo>
                    <a:pt x="521" y="73"/>
                  </a:lnTo>
                  <a:lnTo>
                    <a:pt x="547" y="103"/>
                  </a:lnTo>
                  <a:lnTo>
                    <a:pt x="568" y="137"/>
                  </a:lnTo>
                  <a:lnTo>
                    <a:pt x="1200" y="1407"/>
                  </a:lnTo>
                  <a:lnTo>
                    <a:pt x="1216" y="1444"/>
                  </a:lnTo>
                  <a:lnTo>
                    <a:pt x="1225" y="1483"/>
                  </a:lnTo>
                  <a:lnTo>
                    <a:pt x="1227" y="1521"/>
                  </a:lnTo>
                  <a:lnTo>
                    <a:pt x="1223" y="1560"/>
                  </a:lnTo>
                  <a:lnTo>
                    <a:pt x="1214" y="1597"/>
                  </a:lnTo>
                  <a:lnTo>
                    <a:pt x="1199" y="1632"/>
                  </a:lnTo>
                  <a:lnTo>
                    <a:pt x="1178" y="1664"/>
                  </a:lnTo>
                  <a:lnTo>
                    <a:pt x="1154" y="1694"/>
                  </a:lnTo>
                  <a:lnTo>
                    <a:pt x="1123" y="1719"/>
                  </a:lnTo>
                  <a:lnTo>
                    <a:pt x="1088" y="1740"/>
                  </a:lnTo>
                  <a:lnTo>
                    <a:pt x="926" y="1821"/>
                  </a:lnTo>
                  <a:lnTo>
                    <a:pt x="899" y="1830"/>
                  </a:lnTo>
                  <a:lnTo>
                    <a:pt x="871" y="1834"/>
                  </a:lnTo>
                  <a:lnTo>
                    <a:pt x="871" y="1834"/>
                  </a:lnTo>
                  <a:lnTo>
                    <a:pt x="843" y="1831"/>
                  </a:lnTo>
                  <a:lnTo>
                    <a:pt x="818" y="1822"/>
                  </a:lnTo>
                  <a:lnTo>
                    <a:pt x="795" y="1808"/>
                  </a:lnTo>
                  <a:lnTo>
                    <a:pt x="775" y="1789"/>
                  </a:lnTo>
                  <a:lnTo>
                    <a:pt x="758" y="1766"/>
                  </a:lnTo>
                  <a:lnTo>
                    <a:pt x="13" y="275"/>
                  </a:lnTo>
                  <a:lnTo>
                    <a:pt x="4" y="248"/>
                  </a:lnTo>
                  <a:lnTo>
                    <a:pt x="0" y="220"/>
                  </a:lnTo>
                  <a:lnTo>
                    <a:pt x="2" y="193"/>
                  </a:lnTo>
                  <a:lnTo>
                    <a:pt x="11" y="167"/>
                  </a:lnTo>
                  <a:lnTo>
                    <a:pt x="25" y="144"/>
                  </a:lnTo>
                  <a:lnTo>
                    <a:pt x="45" y="123"/>
                  </a:lnTo>
                  <a:lnTo>
                    <a:pt x="69" y="108"/>
                  </a:lnTo>
                  <a:lnTo>
                    <a:pt x="234" y="25"/>
                  </a:lnTo>
                  <a:lnTo>
                    <a:pt x="272" y="11"/>
                  </a:lnTo>
                  <a:lnTo>
                    <a:pt x="310" y="2"/>
                  </a:lnTo>
                  <a:lnTo>
                    <a:pt x="349"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29" name="Freeform 14"/>
            <p:cNvSpPr>
              <a:spLocks/>
            </p:cNvSpPr>
            <p:nvPr/>
          </p:nvSpPr>
          <p:spPr bwMode="auto">
            <a:xfrm>
              <a:off x="-5172075" y="4875213"/>
              <a:ext cx="2781300" cy="1417638"/>
            </a:xfrm>
            <a:custGeom>
              <a:avLst/>
              <a:gdLst>
                <a:gd name="T0" fmla="*/ 877 w 3504"/>
                <a:gd name="T1" fmla="*/ 6 h 1784"/>
                <a:gd name="T2" fmla="*/ 1024 w 3504"/>
                <a:gd name="T3" fmla="*/ 37 h 1784"/>
                <a:gd name="T4" fmla="*/ 1159 w 3504"/>
                <a:gd name="T5" fmla="*/ 91 h 1784"/>
                <a:gd name="T6" fmla="*/ 1282 w 3504"/>
                <a:gd name="T7" fmla="*/ 167 h 1784"/>
                <a:gd name="T8" fmla="*/ 1356 w 3504"/>
                <a:gd name="T9" fmla="*/ 229 h 1784"/>
                <a:gd name="T10" fmla="*/ 1392 w 3504"/>
                <a:gd name="T11" fmla="*/ 261 h 1784"/>
                <a:gd name="T12" fmla="*/ 1431 w 3504"/>
                <a:gd name="T13" fmla="*/ 284 h 1784"/>
                <a:gd name="T14" fmla="*/ 1477 w 3504"/>
                <a:gd name="T15" fmla="*/ 293 h 1784"/>
                <a:gd name="T16" fmla="*/ 2174 w 3504"/>
                <a:gd name="T17" fmla="*/ 297 h 1784"/>
                <a:gd name="T18" fmla="*/ 2254 w 3504"/>
                <a:gd name="T19" fmla="*/ 328 h 1784"/>
                <a:gd name="T20" fmla="*/ 2319 w 3504"/>
                <a:gd name="T21" fmla="*/ 382 h 1784"/>
                <a:gd name="T22" fmla="*/ 2362 w 3504"/>
                <a:gd name="T23" fmla="*/ 456 h 1784"/>
                <a:gd name="T24" fmla="*/ 2378 w 3504"/>
                <a:gd name="T25" fmla="*/ 542 h 1784"/>
                <a:gd name="T26" fmla="*/ 2362 w 3504"/>
                <a:gd name="T27" fmla="*/ 628 h 1784"/>
                <a:gd name="T28" fmla="*/ 2319 w 3504"/>
                <a:gd name="T29" fmla="*/ 702 h 1784"/>
                <a:gd name="T30" fmla="*/ 2254 w 3504"/>
                <a:gd name="T31" fmla="*/ 757 h 1784"/>
                <a:gd name="T32" fmla="*/ 2174 w 3504"/>
                <a:gd name="T33" fmla="*/ 786 h 1784"/>
                <a:gd name="T34" fmla="*/ 2038 w 3504"/>
                <a:gd name="T35" fmla="*/ 790 h 1784"/>
                <a:gd name="T36" fmla="*/ 1837 w 3504"/>
                <a:gd name="T37" fmla="*/ 790 h 1784"/>
                <a:gd name="T38" fmla="*/ 1632 w 3504"/>
                <a:gd name="T39" fmla="*/ 790 h 1784"/>
                <a:gd name="T40" fmla="*/ 1577 w 3504"/>
                <a:gd name="T41" fmla="*/ 803 h 1784"/>
                <a:gd name="T42" fmla="*/ 1534 w 3504"/>
                <a:gd name="T43" fmla="*/ 837 h 1784"/>
                <a:gd name="T44" fmla="*/ 1511 w 3504"/>
                <a:gd name="T45" fmla="*/ 886 h 1784"/>
                <a:gd name="T46" fmla="*/ 1511 w 3504"/>
                <a:gd name="T47" fmla="*/ 944 h 1784"/>
                <a:gd name="T48" fmla="*/ 1534 w 3504"/>
                <a:gd name="T49" fmla="*/ 992 h 1784"/>
                <a:gd name="T50" fmla="*/ 1577 w 3504"/>
                <a:gd name="T51" fmla="*/ 1026 h 1784"/>
                <a:gd name="T52" fmla="*/ 1632 w 3504"/>
                <a:gd name="T53" fmla="*/ 1039 h 1784"/>
                <a:gd name="T54" fmla="*/ 2234 w 3504"/>
                <a:gd name="T55" fmla="*/ 1037 h 1784"/>
                <a:gd name="T56" fmla="*/ 2289 w 3504"/>
                <a:gd name="T57" fmla="*/ 1023 h 1784"/>
                <a:gd name="T58" fmla="*/ 2347 w 3504"/>
                <a:gd name="T59" fmla="*/ 996 h 1784"/>
                <a:gd name="T60" fmla="*/ 2395 w 3504"/>
                <a:gd name="T61" fmla="*/ 959 h 1784"/>
                <a:gd name="T62" fmla="*/ 3104 w 3504"/>
                <a:gd name="T63" fmla="*/ 96 h 1784"/>
                <a:gd name="T64" fmla="*/ 3175 w 3504"/>
                <a:gd name="T65" fmla="*/ 59 h 1784"/>
                <a:gd name="T66" fmla="*/ 3253 w 3504"/>
                <a:gd name="T67" fmla="*/ 45 h 1784"/>
                <a:gd name="T68" fmla="*/ 3330 w 3504"/>
                <a:gd name="T69" fmla="*/ 55 h 1784"/>
                <a:gd name="T70" fmla="*/ 3403 w 3504"/>
                <a:gd name="T71" fmla="*/ 93 h 1784"/>
                <a:gd name="T72" fmla="*/ 3459 w 3504"/>
                <a:gd name="T73" fmla="*/ 149 h 1784"/>
                <a:gd name="T74" fmla="*/ 3493 w 3504"/>
                <a:gd name="T75" fmla="*/ 220 h 1784"/>
                <a:gd name="T76" fmla="*/ 3504 w 3504"/>
                <a:gd name="T77" fmla="*/ 296 h 1784"/>
                <a:gd name="T78" fmla="*/ 3492 w 3504"/>
                <a:gd name="T79" fmla="*/ 372 h 1784"/>
                <a:gd name="T80" fmla="*/ 3455 w 3504"/>
                <a:gd name="T81" fmla="*/ 443 h 1784"/>
                <a:gd name="T82" fmla="*/ 2682 w 3504"/>
                <a:gd name="T83" fmla="*/ 1540 h 1784"/>
                <a:gd name="T84" fmla="*/ 2580 w 3504"/>
                <a:gd name="T85" fmla="*/ 1632 h 1784"/>
                <a:gd name="T86" fmla="*/ 2463 w 3504"/>
                <a:gd name="T87" fmla="*/ 1706 h 1784"/>
                <a:gd name="T88" fmla="*/ 2335 w 3504"/>
                <a:gd name="T89" fmla="*/ 1755 h 1784"/>
                <a:gd name="T90" fmla="*/ 2199 w 3504"/>
                <a:gd name="T91" fmla="*/ 1780 h 1784"/>
                <a:gd name="T92" fmla="*/ 706 w 3504"/>
                <a:gd name="T93" fmla="*/ 1784 h 1784"/>
                <a:gd name="T94" fmla="*/ 179 w 3504"/>
                <a:gd name="T95" fmla="*/ 210 h 1784"/>
                <a:gd name="T96" fmla="*/ 230 w 3504"/>
                <a:gd name="T97" fmla="*/ 178 h 1784"/>
                <a:gd name="T98" fmla="*/ 328 w 3504"/>
                <a:gd name="T99" fmla="*/ 113 h 1784"/>
                <a:gd name="T100" fmla="*/ 438 w 3504"/>
                <a:gd name="T101" fmla="*/ 62 h 1784"/>
                <a:gd name="T102" fmla="*/ 564 w 3504"/>
                <a:gd name="T103" fmla="*/ 23 h 1784"/>
                <a:gd name="T104" fmla="*/ 723 w 3504"/>
                <a:gd name="T105" fmla="*/ 1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04" h="1784">
                  <a:moveTo>
                    <a:pt x="800" y="0"/>
                  </a:moveTo>
                  <a:lnTo>
                    <a:pt x="877" y="6"/>
                  </a:lnTo>
                  <a:lnTo>
                    <a:pt x="951" y="18"/>
                  </a:lnTo>
                  <a:lnTo>
                    <a:pt x="1024" y="37"/>
                  </a:lnTo>
                  <a:lnTo>
                    <a:pt x="1094" y="62"/>
                  </a:lnTo>
                  <a:lnTo>
                    <a:pt x="1159" y="91"/>
                  </a:lnTo>
                  <a:lnTo>
                    <a:pt x="1222" y="126"/>
                  </a:lnTo>
                  <a:lnTo>
                    <a:pt x="1282" y="167"/>
                  </a:lnTo>
                  <a:lnTo>
                    <a:pt x="1336" y="211"/>
                  </a:lnTo>
                  <a:lnTo>
                    <a:pt x="1356" y="229"/>
                  </a:lnTo>
                  <a:lnTo>
                    <a:pt x="1374" y="247"/>
                  </a:lnTo>
                  <a:lnTo>
                    <a:pt x="1392" y="261"/>
                  </a:lnTo>
                  <a:lnTo>
                    <a:pt x="1412" y="275"/>
                  </a:lnTo>
                  <a:lnTo>
                    <a:pt x="1431" y="284"/>
                  </a:lnTo>
                  <a:lnTo>
                    <a:pt x="1453" y="291"/>
                  </a:lnTo>
                  <a:lnTo>
                    <a:pt x="1477" y="293"/>
                  </a:lnTo>
                  <a:lnTo>
                    <a:pt x="2129" y="293"/>
                  </a:lnTo>
                  <a:lnTo>
                    <a:pt x="2174" y="297"/>
                  </a:lnTo>
                  <a:lnTo>
                    <a:pt x="2216" y="309"/>
                  </a:lnTo>
                  <a:lnTo>
                    <a:pt x="2254" y="328"/>
                  </a:lnTo>
                  <a:lnTo>
                    <a:pt x="2289" y="353"/>
                  </a:lnTo>
                  <a:lnTo>
                    <a:pt x="2319" y="382"/>
                  </a:lnTo>
                  <a:lnTo>
                    <a:pt x="2344" y="417"/>
                  </a:lnTo>
                  <a:lnTo>
                    <a:pt x="2362" y="456"/>
                  </a:lnTo>
                  <a:lnTo>
                    <a:pt x="2374" y="498"/>
                  </a:lnTo>
                  <a:lnTo>
                    <a:pt x="2378" y="542"/>
                  </a:lnTo>
                  <a:lnTo>
                    <a:pt x="2374" y="587"/>
                  </a:lnTo>
                  <a:lnTo>
                    <a:pt x="2362" y="628"/>
                  </a:lnTo>
                  <a:lnTo>
                    <a:pt x="2344" y="667"/>
                  </a:lnTo>
                  <a:lnTo>
                    <a:pt x="2319" y="702"/>
                  </a:lnTo>
                  <a:lnTo>
                    <a:pt x="2289" y="732"/>
                  </a:lnTo>
                  <a:lnTo>
                    <a:pt x="2254" y="757"/>
                  </a:lnTo>
                  <a:lnTo>
                    <a:pt x="2216" y="775"/>
                  </a:lnTo>
                  <a:lnTo>
                    <a:pt x="2174" y="786"/>
                  </a:lnTo>
                  <a:lnTo>
                    <a:pt x="2129" y="790"/>
                  </a:lnTo>
                  <a:lnTo>
                    <a:pt x="2038" y="790"/>
                  </a:lnTo>
                  <a:lnTo>
                    <a:pt x="1939" y="790"/>
                  </a:lnTo>
                  <a:lnTo>
                    <a:pt x="1837" y="790"/>
                  </a:lnTo>
                  <a:lnTo>
                    <a:pt x="1734" y="790"/>
                  </a:lnTo>
                  <a:lnTo>
                    <a:pt x="1632" y="790"/>
                  </a:lnTo>
                  <a:lnTo>
                    <a:pt x="1604" y="794"/>
                  </a:lnTo>
                  <a:lnTo>
                    <a:pt x="1577" y="803"/>
                  </a:lnTo>
                  <a:lnTo>
                    <a:pt x="1553" y="817"/>
                  </a:lnTo>
                  <a:lnTo>
                    <a:pt x="1534" y="837"/>
                  </a:lnTo>
                  <a:lnTo>
                    <a:pt x="1520" y="860"/>
                  </a:lnTo>
                  <a:lnTo>
                    <a:pt x="1511" y="886"/>
                  </a:lnTo>
                  <a:lnTo>
                    <a:pt x="1508" y="915"/>
                  </a:lnTo>
                  <a:lnTo>
                    <a:pt x="1511" y="944"/>
                  </a:lnTo>
                  <a:lnTo>
                    <a:pt x="1520" y="969"/>
                  </a:lnTo>
                  <a:lnTo>
                    <a:pt x="1534" y="992"/>
                  </a:lnTo>
                  <a:lnTo>
                    <a:pt x="1553" y="1012"/>
                  </a:lnTo>
                  <a:lnTo>
                    <a:pt x="1577" y="1026"/>
                  </a:lnTo>
                  <a:lnTo>
                    <a:pt x="1604" y="1036"/>
                  </a:lnTo>
                  <a:lnTo>
                    <a:pt x="1632" y="1039"/>
                  </a:lnTo>
                  <a:lnTo>
                    <a:pt x="2212" y="1039"/>
                  </a:lnTo>
                  <a:lnTo>
                    <a:pt x="2234" y="1037"/>
                  </a:lnTo>
                  <a:lnTo>
                    <a:pt x="2261" y="1032"/>
                  </a:lnTo>
                  <a:lnTo>
                    <a:pt x="2289" y="1023"/>
                  </a:lnTo>
                  <a:lnTo>
                    <a:pt x="2317" y="1012"/>
                  </a:lnTo>
                  <a:lnTo>
                    <a:pt x="2347" y="996"/>
                  </a:lnTo>
                  <a:lnTo>
                    <a:pt x="2373" y="980"/>
                  </a:lnTo>
                  <a:lnTo>
                    <a:pt x="2395" y="959"/>
                  </a:lnTo>
                  <a:lnTo>
                    <a:pt x="3075" y="125"/>
                  </a:lnTo>
                  <a:lnTo>
                    <a:pt x="3104" y="96"/>
                  </a:lnTo>
                  <a:lnTo>
                    <a:pt x="3138" y="75"/>
                  </a:lnTo>
                  <a:lnTo>
                    <a:pt x="3175" y="59"/>
                  </a:lnTo>
                  <a:lnTo>
                    <a:pt x="3213" y="49"/>
                  </a:lnTo>
                  <a:lnTo>
                    <a:pt x="3253" y="45"/>
                  </a:lnTo>
                  <a:lnTo>
                    <a:pt x="3291" y="48"/>
                  </a:lnTo>
                  <a:lnTo>
                    <a:pt x="3330" y="55"/>
                  </a:lnTo>
                  <a:lnTo>
                    <a:pt x="3367" y="71"/>
                  </a:lnTo>
                  <a:lnTo>
                    <a:pt x="3403" y="93"/>
                  </a:lnTo>
                  <a:lnTo>
                    <a:pt x="3434" y="120"/>
                  </a:lnTo>
                  <a:lnTo>
                    <a:pt x="3459" y="149"/>
                  </a:lnTo>
                  <a:lnTo>
                    <a:pt x="3479" y="184"/>
                  </a:lnTo>
                  <a:lnTo>
                    <a:pt x="3493" y="220"/>
                  </a:lnTo>
                  <a:lnTo>
                    <a:pt x="3501" y="257"/>
                  </a:lnTo>
                  <a:lnTo>
                    <a:pt x="3504" y="296"/>
                  </a:lnTo>
                  <a:lnTo>
                    <a:pt x="3501" y="335"/>
                  </a:lnTo>
                  <a:lnTo>
                    <a:pt x="3492" y="372"/>
                  </a:lnTo>
                  <a:lnTo>
                    <a:pt x="3477" y="408"/>
                  </a:lnTo>
                  <a:lnTo>
                    <a:pt x="3455" y="443"/>
                  </a:lnTo>
                  <a:lnTo>
                    <a:pt x="2726" y="1485"/>
                  </a:lnTo>
                  <a:lnTo>
                    <a:pt x="2682" y="1540"/>
                  </a:lnTo>
                  <a:lnTo>
                    <a:pt x="2633" y="1588"/>
                  </a:lnTo>
                  <a:lnTo>
                    <a:pt x="2580" y="1632"/>
                  </a:lnTo>
                  <a:lnTo>
                    <a:pt x="2523" y="1671"/>
                  </a:lnTo>
                  <a:lnTo>
                    <a:pt x="2463" y="1706"/>
                  </a:lnTo>
                  <a:lnTo>
                    <a:pt x="2400" y="1733"/>
                  </a:lnTo>
                  <a:lnTo>
                    <a:pt x="2335" y="1755"/>
                  </a:lnTo>
                  <a:lnTo>
                    <a:pt x="2267" y="1771"/>
                  </a:lnTo>
                  <a:lnTo>
                    <a:pt x="2199" y="1780"/>
                  </a:lnTo>
                  <a:lnTo>
                    <a:pt x="2129" y="1784"/>
                  </a:lnTo>
                  <a:lnTo>
                    <a:pt x="706" y="1784"/>
                  </a:lnTo>
                  <a:lnTo>
                    <a:pt x="0" y="368"/>
                  </a:lnTo>
                  <a:lnTo>
                    <a:pt x="179" y="210"/>
                  </a:lnTo>
                  <a:lnTo>
                    <a:pt x="183" y="214"/>
                  </a:lnTo>
                  <a:lnTo>
                    <a:pt x="230" y="178"/>
                  </a:lnTo>
                  <a:lnTo>
                    <a:pt x="278" y="144"/>
                  </a:lnTo>
                  <a:lnTo>
                    <a:pt x="328" y="113"/>
                  </a:lnTo>
                  <a:lnTo>
                    <a:pt x="381" y="86"/>
                  </a:lnTo>
                  <a:lnTo>
                    <a:pt x="438" y="62"/>
                  </a:lnTo>
                  <a:lnTo>
                    <a:pt x="498" y="41"/>
                  </a:lnTo>
                  <a:lnTo>
                    <a:pt x="564" y="23"/>
                  </a:lnTo>
                  <a:lnTo>
                    <a:pt x="644" y="8"/>
                  </a:lnTo>
                  <a:lnTo>
                    <a:pt x="723" y="1"/>
                  </a:lnTo>
                  <a:lnTo>
                    <a:pt x="800" y="0"/>
                  </a:lnTo>
                  <a:close/>
                </a:path>
              </a:pathLst>
            </a:custGeom>
            <a:solidFill>
              <a:schemeClr val="tx1">
                <a:lumMod val="75000"/>
                <a:lumOff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30" name="Freeform 19"/>
            <p:cNvSpPr>
              <a:spLocks noEditPoints="1"/>
            </p:cNvSpPr>
            <p:nvPr/>
          </p:nvSpPr>
          <p:spPr bwMode="auto">
            <a:xfrm>
              <a:off x="-4624503" y="3372487"/>
              <a:ext cx="1292456" cy="1290954"/>
            </a:xfrm>
            <a:custGeom>
              <a:avLst/>
              <a:gdLst>
                <a:gd name="T0" fmla="*/ 1449 w 3440"/>
                <a:gd name="T1" fmla="*/ 1218 h 3436"/>
                <a:gd name="T2" fmla="*/ 1219 w 3440"/>
                <a:gd name="T3" fmla="*/ 1449 h 3436"/>
                <a:gd name="T4" fmla="*/ 1152 w 3440"/>
                <a:gd name="T5" fmla="*/ 1780 h 3436"/>
                <a:gd name="T6" fmla="*/ 1280 w 3440"/>
                <a:gd name="T7" fmla="*/ 2086 h 3436"/>
                <a:gd name="T8" fmla="*/ 1552 w 3440"/>
                <a:gd name="T9" fmla="*/ 2269 h 3436"/>
                <a:gd name="T10" fmla="*/ 1893 w 3440"/>
                <a:gd name="T11" fmla="*/ 2269 h 3436"/>
                <a:gd name="T12" fmla="*/ 2166 w 3440"/>
                <a:gd name="T13" fmla="*/ 2086 h 3436"/>
                <a:gd name="T14" fmla="*/ 2294 w 3440"/>
                <a:gd name="T15" fmla="*/ 1780 h 3436"/>
                <a:gd name="T16" fmla="*/ 2227 w 3440"/>
                <a:gd name="T17" fmla="*/ 1449 h 3436"/>
                <a:gd name="T18" fmla="*/ 1996 w 3440"/>
                <a:gd name="T19" fmla="*/ 1218 h 3436"/>
                <a:gd name="T20" fmla="*/ 1727 w 3440"/>
                <a:gd name="T21" fmla="*/ 0 h 3436"/>
                <a:gd name="T22" fmla="*/ 1975 w 3440"/>
                <a:gd name="T23" fmla="*/ 38 h 3436"/>
                <a:gd name="T24" fmla="*/ 2010 w 3440"/>
                <a:gd name="T25" fmla="*/ 197 h 3436"/>
                <a:gd name="T26" fmla="*/ 2129 w 3440"/>
                <a:gd name="T27" fmla="*/ 416 h 3436"/>
                <a:gd name="T28" fmla="*/ 2360 w 3440"/>
                <a:gd name="T29" fmla="*/ 512 h 3436"/>
                <a:gd name="T30" fmla="*/ 2603 w 3440"/>
                <a:gd name="T31" fmla="*/ 443 h 3436"/>
                <a:gd name="T32" fmla="*/ 2739 w 3440"/>
                <a:gd name="T33" fmla="*/ 357 h 3436"/>
                <a:gd name="T34" fmla="*/ 3007 w 3440"/>
                <a:gd name="T35" fmla="*/ 578 h 3436"/>
                <a:gd name="T36" fmla="*/ 3082 w 3440"/>
                <a:gd name="T37" fmla="*/ 749 h 3436"/>
                <a:gd name="T38" fmla="*/ 2963 w 3440"/>
                <a:gd name="T39" fmla="*/ 920 h 3436"/>
                <a:gd name="T40" fmla="*/ 2949 w 3440"/>
                <a:gd name="T41" fmla="*/ 1166 h 3436"/>
                <a:gd name="T42" fmla="*/ 3103 w 3440"/>
                <a:gd name="T43" fmla="*/ 1379 h 3436"/>
                <a:gd name="T44" fmla="*/ 3340 w 3440"/>
                <a:gd name="T45" fmla="*/ 1445 h 3436"/>
                <a:gd name="T46" fmla="*/ 3430 w 3440"/>
                <a:gd name="T47" fmla="*/ 1527 h 3436"/>
                <a:gd name="T48" fmla="*/ 3415 w 3440"/>
                <a:gd name="T49" fmla="*/ 1958 h 3436"/>
                <a:gd name="T50" fmla="*/ 3307 w 3440"/>
                <a:gd name="T51" fmla="*/ 2002 h 3436"/>
                <a:gd name="T52" fmla="*/ 3060 w 3440"/>
                <a:gd name="T53" fmla="*/ 2092 h 3436"/>
                <a:gd name="T54" fmla="*/ 2931 w 3440"/>
                <a:gd name="T55" fmla="*/ 2317 h 3436"/>
                <a:gd name="T56" fmla="*/ 2972 w 3440"/>
                <a:gd name="T57" fmla="*/ 2562 h 3436"/>
                <a:gd name="T58" fmla="*/ 3081 w 3440"/>
                <a:gd name="T59" fmla="*/ 2716 h 3436"/>
                <a:gd name="T60" fmla="*/ 2931 w 3440"/>
                <a:gd name="T61" fmla="*/ 2939 h 3436"/>
                <a:gd name="T62" fmla="*/ 2707 w 3440"/>
                <a:gd name="T63" fmla="*/ 3087 h 3436"/>
                <a:gd name="T64" fmla="*/ 2554 w 3440"/>
                <a:gd name="T65" fmla="*/ 2982 h 3436"/>
                <a:gd name="T66" fmla="*/ 2308 w 3440"/>
                <a:gd name="T67" fmla="*/ 2939 h 3436"/>
                <a:gd name="T68" fmla="*/ 2079 w 3440"/>
                <a:gd name="T69" fmla="*/ 3069 h 3436"/>
                <a:gd name="T70" fmla="*/ 1992 w 3440"/>
                <a:gd name="T71" fmla="*/ 3327 h 3436"/>
                <a:gd name="T72" fmla="*/ 1907 w 3440"/>
                <a:gd name="T73" fmla="*/ 3426 h 3436"/>
                <a:gd name="T74" fmla="*/ 1481 w 3440"/>
                <a:gd name="T75" fmla="*/ 3411 h 3436"/>
                <a:gd name="T76" fmla="*/ 1435 w 3440"/>
                <a:gd name="T77" fmla="*/ 3281 h 3436"/>
                <a:gd name="T78" fmla="*/ 1341 w 3440"/>
                <a:gd name="T79" fmla="*/ 3051 h 3436"/>
                <a:gd name="T80" fmla="*/ 1122 w 3440"/>
                <a:gd name="T81" fmla="*/ 2929 h 3436"/>
                <a:gd name="T82" fmla="*/ 873 w 3440"/>
                <a:gd name="T83" fmla="*/ 2971 h 3436"/>
                <a:gd name="T84" fmla="*/ 720 w 3440"/>
                <a:gd name="T85" fmla="*/ 3078 h 3436"/>
                <a:gd name="T86" fmla="*/ 499 w 3440"/>
                <a:gd name="T87" fmla="*/ 2929 h 3436"/>
                <a:gd name="T88" fmla="*/ 351 w 3440"/>
                <a:gd name="T89" fmla="*/ 2706 h 3436"/>
                <a:gd name="T90" fmla="*/ 459 w 3440"/>
                <a:gd name="T91" fmla="*/ 2553 h 3436"/>
                <a:gd name="T92" fmla="*/ 500 w 3440"/>
                <a:gd name="T93" fmla="*/ 2311 h 3436"/>
                <a:gd name="T94" fmla="*/ 369 w 3440"/>
                <a:gd name="T95" fmla="*/ 2082 h 3436"/>
                <a:gd name="T96" fmla="*/ 123 w 3440"/>
                <a:gd name="T97" fmla="*/ 1993 h 3436"/>
                <a:gd name="T98" fmla="*/ 16 w 3440"/>
                <a:gd name="T99" fmla="*/ 1928 h 3436"/>
                <a:gd name="T100" fmla="*/ 12 w 3440"/>
                <a:gd name="T101" fmla="*/ 1518 h 3436"/>
                <a:gd name="T102" fmla="*/ 88 w 3440"/>
                <a:gd name="T103" fmla="*/ 1435 h 3436"/>
                <a:gd name="T104" fmla="*/ 339 w 3440"/>
                <a:gd name="T105" fmla="*/ 1370 h 3436"/>
                <a:gd name="T106" fmla="*/ 499 w 3440"/>
                <a:gd name="T107" fmla="*/ 1160 h 3436"/>
                <a:gd name="T108" fmla="*/ 486 w 3440"/>
                <a:gd name="T109" fmla="*/ 912 h 3436"/>
                <a:gd name="T110" fmla="*/ 365 w 3440"/>
                <a:gd name="T111" fmla="*/ 739 h 3436"/>
                <a:gd name="T112" fmla="*/ 442 w 3440"/>
                <a:gd name="T113" fmla="*/ 567 h 3436"/>
                <a:gd name="T114" fmla="*/ 714 w 3440"/>
                <a:gd name="T115" fmla="*/ 347 h 3436"/>
                <a:gd name="T116" fmla="*/ 849 w 3440"/>
                <a:gd name="T117" fmla="*/ 433 h 3436"/>
                <a:gd name="T118" fmla="*/ 1090 w 3440"/>
                <a:gd name="T119" fmla="*/ 500 h 3436"/>
                <a:gd name="T120" fmla="*/ 1329 w 3440"/>
                <a:gd name="T121" fmla="*/ 399 h 3436"/>
                <a:gd name="T122" fmla="*/ 1447 w 3440"/>
                <a:gd name="T123" fmla="*/ 156 h 3436"/>
                <a:gd name="T124" fmla="*/ 1509 w 3440"/>
                <a:gd name="T125" fmla="*/ 16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0" h="3436">
                  <a:moveTo>
                    <a:pt x="1723" y="1148"/>
                  </a:moveTo>
                  <a:lnTo>
                    <a:pt x="1664" y="1152"/>
                  </a:lnTo>
                  <a:lnTo>
                    <a:pt x="1607" y="1160"/>
                  </a:lnTo>
                  <a:lnTo>
                    <a:pt x="1552" y="1175"/>
                  </a:lnTo>
                  <a:lnTo>
                    <a:pt x="1500" y="1194"/>
                  </a:lnTo>
                  <a:lnTo>
                    <a:pt x="1449" y="1218"/>
                  </a:lnTo>
                  <a:lnTo>
                    <a:pt x="1402" y="1246"/>
                  </a:lnTo>
                  <a:lnTo>
                    <a:pt x="1358" y="1280"/>
                  </a:lnTo>
                  <a:lnTo>
                    <a:pt x="1318" y="1317"/>
                  </a:lnTo>
                  <a:lnTo>
                    <a:pt x="1280" y="1358"/>
                  </a:lnTo>
                  <a:lnTo>
                    <a:pt x="1247" y="1402"/>
                  </a:lnTo>
                  <a:lnTo>
                    <a:pt x="1219" y="1449"/>
                  </a:lnTo>
                  <a:lnTo>
                    <a:pt x="1194" y="1498"/>
                  </a:lnTo>
                  <a:lnTo>
                    <a:pt x="1174" y="1551"/>
                  </a:lnTo>
                  <a:lnTo>
                    <a:pt x="1161" y="1607"/>
                  </a:lnTo>
                  <a:lnTo>
                    <a:pt x="1152" y="1663"/>
                  </a:lnTo>
                  <a:lnTo>
                    <a:pt x="1149" y="1721"/>
                  </a:lnTo>
                  <a:lnTo>
                    <a:pt x="1152" y="1780"/>
                  </a:lnTo>
                  <a:lnTo>
                    <a:pt x="1161" y="1837"/>
                  </a:lnTo>
                  <a:lnTo>
                    <a:pt x="1174" y="1891"/>
                  </a:lnTo>
                  <a:lnTo>
                    <a:pt x="1194" y="1944"/>
                  </a:lnTo>
                  <a:lnTo>
                    <a:pt x="1219" y="1994"/>
                  </a:lnTo>
                  <a:lnTo>
                    <a:pt x="1247" y="2042"/>
                  </a:lnTo>
                  <a:lnTo>
                    <a:pt x="1280" y="2086"/>
                  </a:lnTo>
                  <a:lnTo>
                    <a:pt x="1318" y="2127"/>
                  </a:lnTo>
                  <a:lnTo>
                    <a:pt x="1358" y="2164"/>
                  </a:lnTo>
                  <a:lnTo>
                    <a:pt x="1402" y="2196"/>
                  </a:lnTo>
                  <a:lnTo>
                    <a:pt x="1449" y="2226"/>
                  </a:lnTo>
                  <a:lnTo>
                    <a:pt x="1500" y="2250"/>
                  </a:lnTo>
                  <a:lnTo>
                    <a:pt x="1552" y="2269"/>
                  </a:lnTo>
                  <a:lnTo>
                    <a:pt x="1607" y="2283"/>
                  </a:lnTo>
                  <a:lnTo>
                    <a:pt x="1664" y="2292"/>
                  </a:lnTo>
                  <a:lnTo>
                    <a:pt x="1723" y="2295"/>
                  </a:lnTo>
                  <a:lnTo>
                    <a:pt x="1782" y="2292"/>
                  </a:lnTo>
                  <a:lnTo>
                    <a:pt x="1838" y="2283"/>
                  </a:lnTo>
                  <a:lnTo>
                    <a:pt x="1893" y="2269"/>
                  </a:lnTo>
                  <a:lnTo>
                    <a:pt x="1946" y="2250"/>
                  </a:lnTo>
                  <a:lnTo>
                    <a:pt x="1996" y="2226"/>
                  </a:lnTo>
                  <a:lnTo>
                    <a:pt x="2044" y="2196"/>
                  </a:lnTo>
                  <a:lnTo>
                    <a:pt x="2088" y="2164"/>
                  </a:lnTo>
                  <a:lnTo>
                    <a:pt x="2128" y="2127"/>
                  </a:lnTo>
                  <a:lnTo>
                    <a:pt x="2166" y="2086"/>
                  </a:lnTo>
                  <a:lnTo>
                    <a:pt x="2198" y="2042"/>
                  </a:lnTo>
                  <a:lnTo>
                    <a:pt x="2227" y="1994"/>
                  </a:lnTo>
                  <a:lnTo>
                    <a:pt x="2251" y="1944"/>
                  </a:lnTo>
                  <a:lnTo>
                    <a:pt x="2271" y="1891"/>
                  </a:lnTo>
                  <a:lnTo>
                    <a:pt x="2285" y="1837"/>
                  </a:lnTo>
                  <a:lnTo>
                    <a:pt x="2294" y="1780"/>
                  </a:lnTo>
                  <a:lnTo>
                    <a:pt x="2296" y="1721"/>
                  </a:lnTo>
                  <a:lnTo>
                    <a:pt x="2294" y="1663"/>
                  </a:lnTo>
                  <a:lnTo>
                    <a:pt x="2285" y="1607"/>
                  </a:lnTo>
                  <a:lnTo>
                    <a:pt x="2271" y="1551"/>
                  </a:lnTo>
                  <a:lnTo>
                    <a:pt x="2251" y="1498"/>
                  </a:lnTo>
                  <a:lnTo>
                    <a:pt x="2227" y="1449"/>
                  </a:lnTo>
                  <a:lnTo>
                    <a:pt x="2198" y="1402"/>
                  </a:lnTo>
                  <a:lnTo>
                    <a:pt x="2166" y="1358"/>
                  </a:lnTo>
                  <a:lnTo>
                    <a:pt x="2128" y="1317"/>
                  </a:lnTo>
                  <a:lnTo>
                    <a:pt x="2088" y="1280"/>
                  </a:lnTo>
                  <a:lnTo>
                    <a:pt x="2044" y="1246"/>
                  </a:lnTo>
                  <a:lnTo>
                    <a:pt x="1996" y="1218"/>
                  </a:lnTo>
                  <a:lnTo>
                    <a:pt x="1946" y="1194"/>
                  </a:lnTo>
                  <a:lnTo>
                    <a:pt x="1893" y="1175"/>
                  </a:lnTo>
                  <a:lnTo>
                    <a:pt x="1838" y="1160"/>
                  </a:lnTo>
                  <a:lnTo>
                    <a:pt x="1782" y="1152"/>
                  </a:lnTo>
                  <a:lnTo>
                    <a:pt x="1723" y="1148"/>
                  </a:lnTo>
                  <a:close/>
                  <a:moveTo>
                    <a:pt x="1727" y="0"/>
                  </a:moveTo>
                  <a:lnTo>
                    <a:pt x="1727" y="0"/>
                  </a:lnTo>
                  <a:lnTo>
                    <a:pt x="1824" y="3"/>
                  </a:lnTo>
                  <a:lnTo>
                    <a:pt x="1921" y="11"/>
                  </a:lnTo>
                  <a:lnTo>
                    <a:pt x="1941" y="16"/>
                  </a:lnTo>
                  <a:lnTo>
                    <a:pt x="1960" y="25"/>
                  </a:lnTo>
                  <a:lnTo>
                    <a:pt x="1975" y="38"/>
                  </a:lnTo>
                  <a:lnTo>
                    <a:pt x="1989" y="52"/>
                  </a:lnTo>
                  <a:lnTo>
                    <a:pt x="1998" y="70"/>
                  </a:lnTo>
                  <a:lnTo>
                    <a:pt x="2004" y="90"/>
                  </a:lnTo>
                  <a:lnTo>
                    <a:pt x="2005" y="111"/>
                  </a:lnTo>
                  <a:lnTo>
                    <a:pt x="2005" y="155"/>
                  </a:lnTo>
                  <a:lnTo>
                    <a:pt x="2010" y="197"/>
                  </a:lnTo>
                  <a:lnTo>
                    <a:pt x="2020" y="239"/>
                  </a:lnTo>
                  <a:lnTo>
                    <a:pt x="2033" y="279"/>
                  </a:lnTo>
                  <a:lnTo>
                    <a:pt x="2051" y="317"/>
                  </a:lnTo>
                  <a:lnTo>
                    <a:pt x="2073" y="353"/>
                  </a:lnTo>
                  <a:lnTo>
                    <a:pt x="2099" y="385"/>
                  </a:lnTo>
                  <a:lnTo>
                    <a:pt x="2129" y="416"/>
                  </a:lnTo>
                  <a:lnTo>
                    <a:pt x="2162" y="442"/>
                  </a:lnTo>
                  <a:lnTo>
                    <a:pt x="2198" y="465"/>
                  </a:lnTo>
                  <a:lnTo>
                    <a:pt x="2237" y="484"/>
                  </a:lnTo>
                  <a:lnTo>
                    <a:pt x="2277" y="498"/>
                  </a:lnTo>
                  <a:lnTo>
                    <a:pt x="2318" y="507"/>
                  </a:lnTo>
                  <a:lnTo>
                    <a:pt x="2360" y="512"/>
                  </a:lnTo>
                  <a:lnTo>
                    <a:pt x="2403" y="511"/>
                  </a:lnTo>
                  <a:lnTo>
                    <a:pt x="2446" y="505"/>
                  </a:lnTo>
                  <a:lnTo>
                    <a:pt x="2488" y="496"/>
                  </a:lnTo>
                  <a:lnTo>
                    <a:pt x="2528" y="482"/>
                  </a:lnTo>
                  <a:lnTo>
                    <a:pt x="2567" y="464"/>
                  </a:lnTo>
                  <a:lnTo>
                    <a:pt x="2603" y="443"/>
                  </a:lnTo>
                  <a:lnTo>
                    <a:pt x="2636" y="417"/>
                  </a:lnTo>
                  <a:lnTo>
                    <a:pt x="2667" y="389"/>
                  </a:lnTo>
                  <a:lnTo>
                    <a:pt x="2683" y="374"/>
                  </a:lnTo>
                  <a:lnTo>
                    <a:pt x="2700" y="364"/>
                  </a:lnTo>
                  <a:lnTo>
                    <a:pt x="2719" y="358"/>
                  </a:lnTo>
                  <a:lnTo>
                    <a:pt x="2739" y="357"/>
                  </a:lnTo>
                  <a:lnTo>
                    <a:pt x="2760" y="359"/>
                  </a:lnTo>
                  <a:lnTo>
                    <a:pt x="2779" y="367"/>
                  </a:lnTo>
                  <a:lnTo>
                    <a:pt x="2797" y="378"/>
                  </a:lnTo>
                  <a:lnTo>
                    <a:pt x="2871" y="440"/>
                  </a:lnTo>
                  <a:lnTo>
                    <a:pt x="2940" y="507"/>
                  </a:lnTo>
                  <a:lnTo>
                    <a:pt x="3007" y="578"/>
                  </a:lnTo>
                  <a:lnTo>
                    <a:pt x="3070" y="652"/>
                  </a:lnTo>
                  <a:lnTo>
                    <a:pt x="3080" y="670"/>
                  </a:lnTo>
                  <a:lnTo>
                    <a:pt x="3088" y="689"/>
                  </a:lnTo>
                  <a:lnTo>
                    <a:pt x="3090" y="709"/>
                  </a:lnTo>
                  <a:lnTo>
                    <a:pt x="3089" y="729"/>
                  </a:lnTo>
                  <a:lnTo>
                    <a:pt x="3082" y="749"/>
                  </a:lnTo>
                  <a:lnTo>
                    <a:pt x="3073" y="767"/>
                  </a:lnTo>
                  <a:lnTo>
                    <a:pt x="3059" y="783"/>
                  </a:lnTo>
                  <a:lnTo>
                    <a:pt x="3029" y="813"/>
                  </a:lnTo>
                  <a:lnTo>
                    <a:pt x="3002" y="847"/>
                  </a:lnTo>
                  <a:lnTo>
                    <a:pt x="2981" y="883"/>
                  </a:lnTo>
                  <a:lnTo>
                    <a:pt x="2963" y="920"/>
                  </a:lnTo>
                  <a:lnTo>
                    <a:pt x="2950" y="960"/>
                  </a:lnTo>
                  <a:lnTo>
                    <a:pt x="2940" y="1000"/>
                  </a:lnTo>
                  <a:lnTo>
                    <a:pt x="2936" y="1042"/>
                  </a:lnTo>
                  <a:lnTo>
                    <a:pt x="2935" y="1083"/>
                  </a:lnTo>
                  <a:lnTo>
                    <a:pt x="2940" y="1125"/>
                  </a:lnTo>
                  <a:lnTo>
                    <a:pt x="2949" y="1166"/>
                  </a:lnTo>
                  <a:lnTo>
                    <a:pt x="2962" y="1207"/>
                  </a:lnTo>
                  <a:lnTo>
                    <a:pt x="2982" y="1248"/>
                  </a:lnTo>
                  <a:lnTo>
                    <a:pt x="3008" y="1286"/>
                  </a:lnTo>
                  <a:lnTo>
                    <a:pt x="3036" y="1321"/>
                  </a:lnTo>
                  <a:lnTo>
                    <a:pt x="3069" y="1351"/>
                  </a:lnTo>
                  <a:lnTo>
                    <a:pt x="3103" y="1379"/>
                  </a:lnTo>
                  <a:lnTo>
                    <a:pt x="3142" y="1401"/>
                  </a:lnTo>
                  <a:lnTo>
                    <a:pt x="3183" y="1418"/>
                  </a:lnTo>
                  <a:lnTo>
                    <a:pt x="3228" y="1432"/>
                  </a:lnTo>
                  <a:lnTo>
                    <a:pt x="3273" y="1440"/>
                  </a:lnTo>
                  <a:lnTo>
                    <a:pt x="3319" y="1443"/>
                  </a:lnTo>
                  <a:lnTo>
                    <a:pt x="3340" y="1445"/>
                  </a:lnTo>
                  <a:lnTo>
                    <a:pt x="3361" y="1451"/>
                  </a:lnTo>
                  <a:lnTo>
                    <a:pt x="3381" y="1461"/>
                  </a:lnTo>
                  <a:lnTo>
                    <a:pt x="3399" y="1473"/>
                  </a:lnTo>
                  <a:lnTo>
                    <a:pt x="3414" y="1489"/>
                  </a:lnTo>
                  <a:lnTo>
                    <a:pt x="3424" y="1507"/>
                  </a:lnTo>
                  <a:lnTo>
                    <a:pt x="3430" y="1527"/>
                  </a:lnTo>
                  <a:lnTo>
                    <a:pt x="3438" y="1624"/>
                  </a:lnTo>
                  <a:lnTo>
                    <a:pt x="3440" y="1723"/>
                  </a:lnTo>
                  <a:lnTo>
                    <a:pt x="3437" y="1821"/>
                  </a:lnTo>
                  <a:lnTo>
                    <a:pt x="3429" y="1918"/>
                  </a:lnTo>
                  <a:lnTo>
                    <a:pt x="3424" y="1939"/>
                  </a:lnTo>
                  <a:lnTo>
                    <a:pt x="3415" y="1958"/>
                  </a:lnTo>
                  <a:lnTo>
                    <a:pt x="3402" y="1973"/>
                  </a:lnTo>
                  <a:lnTo>
                    <a:pt x="3387" y="1986"/>
                  </a:lnTo>
                  <a:lnTo>
                    <a:pt x="3369" y="1995"/>
                  </a:lnTo>
                  <a:lnTo>
                    <a:pt x="3349" y="2002"/>
                  </a:lnTo>
                  <a:lnTo>
                    <a:pt x="3329" y="2002"/>
                  </a:lnTo>
                  <a:lnTo>
                    <a:pt x="3307" y="2002"/>
                  </a:lnTo>
                  <a:lnTo>
                    <a:pt x="3261" y="2004"/>
                  </a:lnTo>
                  <a:lnTo>
                    <a:pt x="3217" y="2012"/>
                  </a:lnTo>
                  <a:lnTo>
                    <a:pt x="3175" y="2026"/>
                  </a:lnTo>
                  <a:lnTo>
                    <a:pt x="3134" y="2044"/>
                  </a:lnTo>
                  <a:lnTo>
                    <a:pt x="3096" y="2066"/>
                  </a:lnTo>
                  <a:lnTo>
                    <a:pt x="3060" y="2092"/>
                  </a:lnTo>
                  <a:lnTo>
                    <a:pt x="3028" y="2123"/>
                  </a:lnTo>
                  <a:lnTo>
                    <a:pt x="2999" y="2156"/>
                  </a:lnTo>
                  <a:lnTo>
                    <a:pt x="2975" y="2194"/>
                  </a:lnTo>
                  <a:lnTo>
                    <a:pt x="2955" y="2234"/>
                  </a:lnTo>
                  <a:lnTo>
                    <a:pt x="2940" y="2275"/>
                  </a:lnTo>
                  <a:lnTo>
                    <a:pt x="2931" y="2317"/>
                  </a:lnTo>
                  <a:lnTo>
                    <a:pt x="2927" y="2359"/>
                  </a:lnTo>
                  <a:lnTo>
                    <a:pt x="2927" y="2401"/>
                  </a:lnTo>
                  <a:lnTo>
                    <a:pt x="2931" y="2443"/>
                  </a:lnTo>
                  <a:lnTo>
                    <a:pt x="2940" y="2484"/>
                  </a:lnTo>
                  <a:lnTo>
                    <a:pt x="2954" y="2524"/>
                  </a:lnTo>
                  <a:lnTo>
                    <a:pt x="2972" y="2562"/>
                  </a:lnTo>
                  <a:lnTo>
                    <a:pt x="2994" y="2599"/>
                  </a:lnTo>
                  <a:lnTo>
                    <a:pt x="3020" y="2632"/>
                  </a:lnTo>
                  <a:lnTo>
                    <a:pt x="3052" y="2663"/>
                  </a:lnTo>
                  <a:lnTo>
                    <a:pt x="3066" y="2679"/>
                  </a:lnTo>
                  <a:lnTo>
                    <a:pt x="3075" y="2696"/>
                  </a:lnTo>
                  <a:lnTo>
                    <a:pt x="3081" y="2716"/>
                  </a:lnTo>
                  <a:lnTo>
                    <a:pt x="3082" y="2736"/>
                  </a:lnTo>
                  <a:lnTo>
                    <a:pt x="3080" y="2756"/>
                  </a:lnTo>
                  <a:lnTo>
                    <a:pt x="3073" y="2776"/>
                  </a:lnTo>
                  <a:lnTo>
                    <a:pt x="3061" y="2794"/>
                  </a:lnTo>
                  <a:lnTo>
                    <a:pt x="2998" y="2868"/>
                  </a:lnTo>
                  <a:lnTo>
                    <a:pt x="2931" y="2939"/>
                  </a:lnTo>
                  <a:lnTo>
                    <a:pt x="2858" y="3005"/>
                  </a:lnTo>
                  <a:lnTo>
                    <a:pt x="2784" y="3068"/>
                  </a:lnTo>
                  <a:lnTo>
                    <a:pt x="2766" y="3079"/>
                  </a:lnTo>
                  <a:lnTo>
                    <a:pt x="2747" y="3086"/>
                  </a:lnTo>
                  <a:lnTo>
                    <a:pt x="2727" y="3088"/>
                  </a:lnTo>
                  <a:lnTo>
                    <a:pt x="2707" y="3087"/>
                  </a:lnTo>
                  <a:lnTo>
                    <a:pt x="2687" y="3081"/>
                  </a:lnTo>
                  <a:lnTo>
                    <a:pt x="2670" y="3072"/>
                  </a:lnTo>
                  <a:lnTo>
                    <a:pt x="2653" y="3058"/>
                  </a:lnTo>
                  <a:lnTo>
                    <a:pt x="2624" y="3028"/>
                  </a:lnTo>
                  <a:lnTo>
                    <a:pt x="2591" y="3003"/>
                  </a:lnTo>
                  <a:lnTo>
                    <a:pt x="2554" y="2982"/>
                  </a:lnTo>
                  <a:lnTo>
                    <a:pt x="2516" y="2964"/>
                  </a:lnTo>
                  <a:lnTo>
                    <a:pt x="2476" y="2951"/>
                  </a:lnTo>
                  <a:lnTo>
                    <a:pt x="2434" y="2941"/>
                  </a:lnTo>
                  <a:lnTo>
                    <a:pt x="2392" y="2936"/>
                  </a:lnTo>
                  <a:lnTo>
                    <a:pt x="2350" y="2935"/>
                  </a:lnTo>
                  <a:lnTo>
                    <a:pt x="2308" y="2939"/>
                  </a:lnTo>
                  <a:lnTo>
                    <a:pt x="2267" y="2948"/>
                  </a:lnTo>
                  <a:lnTo>
                    <a:pt x="2228" y="2961"/>
                  </a:lnTo>
                  <a:lnTo>
                    <a:pt x="2185" y="2981"/>
                  </a:lnTo>
                  <a:lnTo>
                    <a:pt x="2146" y="3006"/>
                  </a:lnTo>
                  <a:lnTo>
                    <a:pt x="2111" y="3036"/>
                  </a:lnTo>
                  <a:lnTo>
                    <a:pt x="2079" y="3069"/>
                  </a:lnTo>
                  <a:lnTo>
                    <a:pt x="2052" y="3106"/>
                  </a:lnTo>
                  <a:lnTo>
                    <a:pt x="2030" y="3146"/>
                  </a:lnTo>
                  <a:lnTo>
                    <a:pt x="2012" y="3189"/>
                  </a:lnTo>
                  <a:lnTo>
                    <a:pt x="2001" y="3233"/>
                  </a:lnTo>
                  <a:lnTo>
                    <a:pt x="1993" y="3280"/>
                  </a:lnTo>
                  <a:lnTo>
                    <a:pt x="1992" y="3327"/>
                  </a:lnTo>
                  <a:lnTo>
                    <a:pt x="1990" y="3351"/>
                  </a:lnTo>
                  <a:lnTo>
                    <a:pt x="1982" y="3373"/>
                  </a:lnTo>
                  <a:lnTo>
                    <a:pt x="1969" y="3393"/>
                  </a:lnTo>
                  <a:lnTo>
                    <a:pt x="1951" y="3409"/>
                  </a:lnTo>
                  <a:lnTo>
                    <a:pt x="1931" y="3419"/>
                  </a:lnTo>
                  <a:lnTo>
                    <a:pt x="1907" y="3426"/>
                  </a:lnTo>
                  <a:lnTo>
                    <a:pt x="1812" y="3433"/>
                  </a:lnTo>
                  <a:lnTo>
                    <a:pt x="1717" y="3436"/>
                  </a:lnTo>
                  <a:lnTo>
                    <a:pt x="1619" y="3433"/>
                  </a:lnTo>
                  <a:lnTo>
                    <a:pt x="1520" y="3425"/>
                  </a:lnTo>
                  <a:lnTo>
                    <a:pt x="1499" y="3419"/>
                  </a:lnTo>
                  <a:lnTo>
                    <a:pt x="1481" y="3411"/>
                  </a:lnTo>
                  <a:lnTo>
                    <a:pt x="1465" y="3398"/>
                  </a:lnTo>
                  <a:lnTo>
                    <a:pt x="1451" y="3383"/>
                  </a:lnTo>
                  <a:lnTo>
                    <a:pt x="1442" y="3365"/>
                  </a:lnTo>
                  <a:lnTo>
                    <a:pt x="1436" y="3345"/>
                  </a:lnTo>
                  <a:lnTo>
                    <a:pt x="1435" y="3324"/>
                  </a:lnTo>
                  <a:lnTo>
                    <a:pt x="1435" y="3281"/>
                  </a:lnTo>
                  <a:lnTo>
                    <a:pt x="1430" y="3238"/>
                  </a:lnTo>
                  <a:lnTo>
                    <a:pt x="1421" y="3197"/>
                  </a:lnTo>
                  <a:lnTo>
                    <a:pt x="1407" y="3157"/>
                  </a:lnTo>
                  <a:lnTo>
                    <a:pt x="1389" y="3119"/>
                  </a:lnTo>
                  <a:lnTo>
                    <a:pt x="1366" y="3083"/>
                  </a:lnTo>
                  <a:lnTo>
                    <a:pt x="1341" y="3051"/>
                  </a:lnTo>
                  <a:lnTo>
                    <a:pt x="1311" y="3020"/>
                  </a:lnTo>
                  <a:lnTo>
                    <a:pt x="1278" y="2994"/>
                  </a:lnTo>
                  <a:lnTo>
                    <a:pt x="1242" y="2971"/>
                  </a:lnTo>
                  <a:lnTo>
                    <a:pt x="1203" y="2952"/>
                  </a:lnTo>
                  <a:lnTo>
                    <a:pt x="1163" y="2937"/>
                  </a:lnTo>
                  <a:lnTo>
                    <a:pt x="1122" y="2929"/>
                  </a:lnTo>
                  <a:lnTo>
                    <a:pt x="1080" y="2924"/>
                  </a:lnTo>
                  <a:lnTo>
                    <a:pt x="1037" y="2925"/>
                  </a:lnTo>
                  <a:lnTo>
                    <a:pt x="994" y="2931"/>
                  </a:lnTo>
                  <a:lnTo>
                    <a:pt x="952" y="2940"/>
                  </a:lnTo>
                  <a:lnTo>
                    <a:pt x="912" y="2954"/>
                  </a:lnTo>
                  <a:lnTo>
                    <a:pt x="873" y="2971"/>
                  </a:lnTo>
                  <a:lnTo>
                    <a:pt x="837" y="2993"/>
                  </a:lnTo>
                  <a:lnTo>
                    <a:pt x="804" y="3018"/>
                  </a:lnTo>
                  <a:lnTo>
                    <a:pt x="773" y="3047"/>
                  </a:lnTo>
                  <a:lnTo>
                    <a:pt x="758" y="3062"/>
                  </a:lnTo>
                  <a:lnTo>
                    <a:pt x="740" y="3072"/>
                  </a:lnTo>
                  <a:lnTo>
                    <a:pt x="720" y="3078"/>
                  </a:lnTo>
                  <a:lnTo>
                    <a:pt x="700" y="3079"/>
                  </a:lnTo>
                  <a:lnTo>
                    <a:pt x="680" y="3077"/>
                  </a:lnTo>
                  <a:lnTo>
                    <a:pt x="661" y="3069"/>
                  </a:lnTo>
                  <a:lnTo>
                    <a:pt x="643" y="3058"/>
                  </a:lnTo>
                  <a:lnTo>
                    <a:pt x="569" y="2995"/>
                  </a:lnTo>
                  <a:lnTo>
                    <a:pt x="499" y="2929"/>
                  </a:lnTo>
                  <a:lnTo>
                    <a:pt x="433" y="2857"/>
                  </a:lnTo>
                  <a:lnTo>
                    <a:pt x="370" y="2783"/>
                  </a:lnTo>
                  <a:lnTo>
                    <a:pt x="360" y="2765"/>
                  </a:lnTo>
                  <a:lnTo>
                    <a:pt x="353" y="2746"/>
                  </a:lnTo>
                  <a:lnTo>
                    <a:pt x="350" y="2726"/>
                  </a:lnTo>
                  <a:lnTo>
                    <a:pt x="351" y="2706"/>
                  </a:lnTo>
                  <a:lnTo>
                    <a:pt x="358" y="2687"/>
                  </a:lnTo>
                  <a:lnTo>
                    <a:pt x="367" y="2669"/>
                  </a:lnTo>
                  <a:lnTo>
                    <a:pt x="381" y="2653"/>
                  </a:lnTo>
                  <a:lnTo>
                    <a:pt x="411" y="2623"/>
                  </a:lnTo>
                  <a:lnTo>
                    <a:pt x="437" y="2589"/>
                  </a:lnTo>
                  <a:lnTo>
                    <a:pt x="459" y="2553"/>
                  </a:lnTo>
                  <a:lnTo>
                    <a:pt x="477" y="2516"/>
                  </a:lnTo>
                  <a:lnTo>
                    <a:pt x="490" y="2476"/>
                  </a:lnTo>
                  <a:lnTo>
                    <a:pt x="500" y="2435"/>
                  </a:lnTo>
                  <a:lnTo>
                    <a:pt x="504" y="2394"/>
                  </a:lnTo>
                  <a:lnTo>
                    <a:pt x="505" y="2352"/>
                  </a:lnTo>
                  <a:lnTo>
                    <a:pt x="500" y="2311"/>
                  </a:lnTo>
                  <a:lnTo>
                    <a:pt x="491" y="2269"/>
                  </a:lnTo>
                  <a:lnTo>
                    <a:pt x="477" y="2229"/>
                  </a:lnTo>
                  <a:lnTo>
                    <a:pt x="457" y="2187"/>
                  </a:lnTo>
                  <a:lnTo>
                    <a:pt x="431" y="2148"/>
                  </a:lnTo>
                  <a:lnTo>
                    <a:pt x="402" y="2112"/>
                  </a:lnTo>
                  <a:lnTo>
                    <a:pt x="369" y="2082"/>
                  </a:lnTo>
                  <a:lnTo>
                    <a:pt x="334" y="2054"/>
                  </a:lnTo>
                  <a:lnTo>
                    <a:pt x="295" y="2032"/>
                  </a:lnTo>
                  <a:lnTo>
                    <a:pt x="255" y="2014"/>
                  </a:lnTo>
                  <a:lnTo>
                    <a:pt x="212" y="2002"/>
                  </a:lnTo>
                  <a:lnTo>
                    <a:pt x="168" y="1995"/>
                  </a:lnTo>
                  <a:lnTo>
                    <a:pt x="123" y="1993"/>
                  </a:lnTo>
                  <a:lnTo>
                    <a:pt x="102" y="1991"/>
                  </a:lnTo>
                  <a:lnTo>
                    <a:pt x="80" y="1985"/>
                  </a:lnTo>
                  <a:lnTo>
                    <a:pt x="60" y="1975"/>
                  </a:lnTo>
                  <a:lnTo>
                    <a:pt x="41" y="1963"/>
                  </a:lnTo>
                  <a:lnTo>
                    <a:pt x="26" y="1947"/>
                  </a:lnTo>
                  <a:lnTo>
                    <a:pt x="16" y="1928"/>
                  </a:lnTo>
                  <a:lnTo>
                    <a:pt x="11" y="1908"/>
                  </a:lnTo>
                  <a:lnTo>
                    <a:pt x="2" y="1810"/>
                  </a:lnTo>
                  <a:lnTo>
                    <a:pt x="0" y="1714"/>
                  </a:lnTo>
                  <a:lnTo>
                    <a:pt x="0" y="1713"/>
                  </a:lnTo>
                  <a:lnTo>
                    <a:pt x="2" y="1615"/>
                  </a:lnTo>
                  <a:lnTo>
                    <a:pt x="12" y="1518"/>
                  </a:lnTo>
                  <a:lnTo>
                    <a:pt x="16" y="1497"/>
                  </a:lnTo>
                  <a:lnTo>
                    <a:pt x="24" y="1479"/>
                  </a:lnTo>
                  <a:lnTo>
                    <a:pt x="36" y="1464"/>
                  </a:lnTo>
                  <a:lnTo>
                    <a:pt x="51" y="1450"/>
                  </a:lnTo>
                  <a:lnTo>
                    <a:pt x="68" y="1441"/>
                  </a:lnTo>
                  <a:lnTo>
                    <a:pt x="88" y="1435"/>
                  </a:lnTo>
                  <a:lnTo>
                    <a:pt x="110" y="1433"/>
                  </a:lnTo>
                  <a:lnTo>
                    <a:pt x="160" y="1431"/>
                  </a:lnTo>
                  <a:lnTo>
                    <a:pt x="208" y="1423"/>
                  </a:lnTo>
                  <a:lnTo>
                    <a:pt x="255" y="1410"/>
                  </a:lnTo>
                  <a:lnTo>
                    <a:pt x="298" y="1392"/>
                  </a:lnTo>
                  <a:lnTo>
                    <a:pt x="339" y="1370"/>
                  </a:lnTo>
                  <a:lnTo>
                    <a:pt x="376" y="1344"/>
                  </a:lnTo>
                  <a:lnTo>
                    <a:pt x="409" y="1313"/>
                  </a:lnTo>
                  <a:lnTo>
                    <a:pt x="439" y="1280"/>
                  </a:lnTo>
                  <a:lnTo>
                    <a:pt x="464" y="1242"/>
                  </a:lnTo>
                  <a:lnTo>
                    <a:pt x="485" y="1201"/>
                  </a:lnTo>
                  <a:lnTo>
                    <a:pt x="499" y="1160"/>
                  </a:lnTo>
                  <a:lnTo>
                    <a:pt x="509" y="1119"/>
                  </a:lnTo>
                  <a:lnTo>
                    <a:pt x="514" y="1077"/>
                  </a:lnTo>
                  <a:lnTo>
                    <a:pt x="514" y="1035"/>
                  </a:lnTo>
                  <a:lnTo>
                    <a:pt x="509" y="993"/>
                  </a:lnTo>
                  <a:lnTo>
                    <a:pt x="500" y="952"/>
                  </a:lnTo>
                  <a:lnTo>
                    <a:pt x="486" y="912"/>
                  </a:lnTo>
                  <a:lnTo>
                    <a:pt x="468" y="874"/>
                  </a:lnTo>
                  <a:lnTo>
                    <a:pt x="446" y="837"/>
                  </a:lnTo>
                  <a:lnTo>
                    <a:pt x="419" y="804"/>
                  </a:lnTo>
                  <a:lnTo>
                    <a:pt x="388" y="772"/>
                  </a:lnTo>
                  <a:lnTo>
                    <a:pt x="375" y="756"/>
                  </a:lnTo>
                  <a:lnTo>
                    <a:pt x="365" y="739"/>
                  </a:lnTo>
                  <a:lnTo>
                    <a:pt x="359" y="720"/>
                  </a:lnTo>
                  <a:lnTo>
                    <a:pt x="358" y="700"/>
                  </a:lnTo>
                  <a:lnTo>
                    <a:pt x="360" y="680"/>
                  </a:lnTo>
                  <a:lnTo>
                    <a:pt x="367" y="660"/>
                  </a:lnTo>
                  <a:lnTo>
                    <a:pt x="379" y="642"/>
                  </a:lnTo>
                  <a:lnTo>
                    <a:pt x="442" y="567"/>
                  </a:lnTo>
                  <a:lnTo>
                    <a:pt x="509" y="497"/>
                  </a:lnTo>
                  <a:lnTo>
                    <a:pt x="581" y="431"/>
                  </a:lnTo>
                  <a:lnTo>
                    <a:pt x="657" y="368"/>
                  </a:lnTo>
                  <a:lnTo>
                    <a:pt x="675" y="356"/>
                  </a:lnTo>
                  <a:lnTo>
                    <a:pt x="694" y="350"/>
                  </a:lnTo>
                  <a:lnTo>
                    <a:pt x="714" y="347"/>
                  </a:lnTo>
                  <a:lnTo>
                    <a:pt x="734" y="349"/>
                  </a:lnTo>
                  <a:lnTo>
                    <a:pt x="752" y="355"/>
                  </a:lnTo>
                  <a:lnTo>
                    <a:pt x="770" y="364"/>
                  </a:lnTo>
                  <a:lnTo>
                    <a:pt x="786" y="378"/>
                  </a:lnTo>
                  <a:lnTo>
                    <a:pt x="817" y="408"/>
                  </a:lnTo>
                  <a:lnTo>
                    <a:pt x="849" y="433"/>
                  </a:lnTo>
                  <a:lnTo>
                    <a:pt x="886" y="454"/>
                  </a:lnTo>
                  <a:lnTo>
                    <a:pt x="924" y="472"/>
                  </a:lnTo>
                  <a:lnTo>
                    <a:pt x="964" y="485"/>
                  </a:lnTo>
                  <a:lnTo>
                    <a:pt x="1006" y="495"/>
                  </a:lnTo>
                  <a:lnTo>
                    <a:pt x="1048" y="500"/>
                  </a:lnTo>
                  <a:lnTo>
                    <a:pt x="1090" y="500"/>
                  </a:lnTo>
                  <a:lnTo>
                    <a:pt x="1132" y="497"/>
                  </a:lnTo>
                  <a:lnTo>
                    <a:pt x="1173" y="488"/>
                  </a:lnTo>
                  <a:lnTo>
                    <a:pt x="1212" y="475"/>
                  </a:lnTo>
                  <a:lnTo>
                    <a:pt x="1254" y="455"/>
                  </a:lnTo>
                  <a:lnTo>
                    <a:pt x="1293" y="430"/>
                  </a:lnTo>
                  <a:lnTo>
                    <a:pt x="1329" y="399"/>
                  </a:lnTo>
                  <a:lnTo>
                    <a:pt x="1361" y="367"/>
                  </a:lnTo>
                  <a:lnTo>
                    <a:pt x="1387" y="329"/>
                  </a:lnTo>
                  <a:lnTo>
                    <a:pt x="1410" y="289"/>
                  </a:lnTo>
                  <a:lnTo>
                    <a:pt x="1427" y="247"/>
                  </a:lnTo>
                  <a:lnTo>
                    <a:pt x="1440" y="203"/>
                  </a:lnTo>
                  <a:lnTo>
                    <a:pt x="1447" y="156"/>
                  </a:lnTo>
                  <a:lnTo>
                    <a:pt x="1448" y="109"/>
                  </a:lnTo>
                  <a:lnTo>
                    <a:pt x="1450" y="84"/>
                  </a:lnTo>
                  <a:lnTo>
                    <a:pt x="1459" y="62"/>
                  </a:lnTo>
                  <a:lnTo>
                    <a:pt x="1471" y="43"/>
                  </a:lnTo>
                  <a:lnTo>
                    <a:pt x="1489" y="27"/>
                  </a:lnTo>
                  <a:lnTo>
                    <a:pt x="1509" y="16"/>
                  </a:lnTo>
                  <a:lnTo>
                    <a:pt x="1533" y="10"/>
                  </a:lnTo>
                  <a:lnTo>
                    <a:pt x="1630" y="2"/>
                  </a:lnTo>
                  <a:lnTo>
                    <a:pt x="1727"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31" name="Group 30"/>
          <p:cNvGrpSpPr/>
          <p:nvPr/>
        </p:nvGrpSpPr>
        <p:grpSpPr>
          <a:xfrm>
            <a:off x="671328" y="3484422"/>
            <a:ext cx="432696" cy="409094"/>
            <a:chOff x="415925" y="3217863"/>
            <a:chExt cx="436563" cy="412750"/>
          </a:xfrm>
          <a:solidFill>
            <a:schemeClr val="bg1"/>
          </a:solidFill>
        </p:grpSpPr>
        <p:sp>
          <p:nvSpPr>
            <p:cNvPr id="32" name="Freeform 16"/>
            <p:cNvSpPr>
              <a:spLocks noEditPoints="1"/>
            </p:cNvSpPr>
            <p:nvPr/>
          </p:nvSpPr>
          <p:spPr bwMode="auto">
            <a:xfrm>
              <a:off x="517525" y="3217863"/>
              <a:ext cx="233363" cy="231775"/>
            </a:xfrm>
            <a:custGeom>
              <a:avLst/>
              <a:gdLst>
                <a:gd name="T0" fmla="*/ 761 w 1768"/>
                <a:gd name="T1" fmla="*/ 241 h 1756"/>
                <a:gd name="T2" fmla="*/ 591 w 1768"/>
                <a:gd name="T3" fmla="*/ 299 h 1756"/>
                <a:gd name="T4" fmla="*/ 446 w 1768"/>
                <a:gd name="T5" fmla="*/ 399 h 1756"/>
                <a:gd name="T6" fmla="*/ 332 w 1768"/>
                <a:gd name="T7" fmla="*/ 534 h 1756"/>
                <a:gd name="T8" fmla="*/ 259 w 1768"/>
                <a:gd name="T9" fmla="*/ 696 h 1756"/>
                <a:gd name="T10" fmla="*/ 233 w 1768"/>
                <a:gd name="T11" fmla="*/ 877 h 1756"/>
                <a:gd name="T12" fmla="*/ 259 w 1768"/>
                <a:gd name="T13" fmla="*/ 1058 h 1756"/>
                <a:gd name="T14" fmla="*/ 332 w 1768"/>
                <a:gd name="T15" fmla="*/ 1219 h 1756"/>
                <a:gd name="T16" fmla="*/ 446 w 1768"/>
                <a:gd name="T17" fmla="*/ 1353 h 1756"/>
                <a:gd name="T18" fmla="*/ 591 w 1768"/>
                <a:gd name="T19" fmla="*/ 1453 h 1756"/>
                <a:gd name="T20" fmla="*/ 761 w 1768"/>
                <a:gd name="T21" fmla="*/ 1511 h 1756"/>
                <a:gd name="T22" fmla="*/ 946 w 1768"/>
                <a:gd name="T23" fmla="*/ 1520 h 1756"/>
                <a:gd name="T24" fmla="*/ 1124 w 1768"/>
                <a:gd name="T25" fmla="*/ 1478 h 1756"/>
                <a:gd name="T26" fmla="*/ 1278 w 1768"/>
                <a:gd name="T27" fmla="*/ 1391 h 1756"/>
                <a:gd name="T28" fmla="*/ 1403 w 1768"/>
                <a:gd name="T29" fmla="*/ 1267 h 1756"/>
                <a:gd name="T30" fmla="*/ 1489 w 1768"/>
                <a:gd name="T31" fmla="*/ 1114 h 1756"/>
                <a:gd name="T32" fmla="*/ 1533 w 1768"/>
                <a:gd name="T33" fmla="*/ 939 h 1756"/>
                <a:gd name="T34" fmla="*/ 1524 w 1768"/>
                <a:gd name="T35" fmla="*/ 754 h 1756"/>
                <a:gd name="T36" fmla="*/ 1465 w 1768"/>
                <a:gd name="T37" fmla="*/ 585 h 1756"/>
                <a:gd name="T38" fmla="*/ 1364 w 1768"/>
                <a:gd name="T39" fmla="*/ 440 h 1756"/>
                <a:gd name="T40" fmla="*/ 1229 w 1768"/>
                <a:gd name="T41" fmla="*/ 328 h 1756"/>
                <a:gd name="T42" fmla="*/ 1066 w 1768"/>
                <a:gd name="T43" fmla="*/ 255 h 1756"/>
                <a:gd name="T44" fmla="*/ 884 w 1768"/>
                <a:gd name="T45" fmla="*/ 229 h 1756"/>
                <a:gd name="T46" fmla="*/ 1028 w 1768"/>
                <a:gd name="T47" fmla="*/ 12 h 1756"/>
                <a:gd name="T48" fmla="*/ 1228 w 1768"/>
                <a:gd name="T49" fmla="*/ 69 h 1756"/>
                <a:gd name="T50" fmla="*/ 1407 w 1768"/>
                <a:gd name="T51" fmla="*/ 169 h 1756"/>
                <a:gd name="T52" fmla="*/ 1556 w 1768"/>
                <a:gd name="T53" fmla="*/ 305 h 1756"/>
                <a:gd name="T54" fmla="*/ 1670 w 1768"/>
                <a:gd name="T55" fmla="*/ 473 h 1756"/>
                <a:gd name="T56" fmla="*/ 1743 w 1768"/>
                <a:gd name="T57" fmla="*/ 666 h 1756"/>
                <a:gd name="T58" fmla="*/ 1768 w 1768"/>
                <a:gd name="T59" fmla="*/ 877 h 1756"/>
                <a:gd name="T60" fmla="*/ 1743 w 1768"/>
                <a:gd name="T61" fmla="*/ 1088 h 1756"/>
                <a:gd name="T62" fmla="*/ 1670 w 1768"/>
                <a:gd name="T63" fmla="*/ 1280 h 1756"/>
                <a:gd name="T64" fmla="*/ 1556 w 1768"/>
                <a:gd name="T65" fmla="*/ 1448 h 1756"/>
                <a:gd name="T66" fmla="*/ 1407 w 1768"/>
                <a:gd name="T67" fmla="*/ 1586 h 1756"/>
                <a:gd name="T68" fmla="*/ 1228 w 1768"/>
                <a:gd name="T69" fmla="*/ 1687 h 1756"/>
                <a:gd name="T70" fmla="*/ 1028 w 1768"/>
                <a:gd name="T71" fmla="*/ 1744 h 1756"/>
                <a:gd name="T72" fmla="*/ 811 w 1768"/>
                <a:gd name="T73" fmla="*/ 1753 h 1756"/>
                <a:gd name="T74" fmla="*/ 605 w 1768"/>
                <a:gd name="T75" fmla="*/ 1711 h 1756"/>
                <a:gd name="T76" fmla="*/ 419 w 1768"/>
                <a:gd name="T77" fmla="*/ 1624 h 1756"/>
                <a:gd name="T78" fmla="*/ 258 w 1768"/>
                <a:gd name="T79" fmla="*/ 1496 h 1756"/>
                <a:gd name="T80" fmla="*/ 132 w 1768"/>
                <a:gd name="T81" fmla="*/ 1338 h 1756"/>
                <a:gd name="T82" fmla="*/ 45 w 1768"/>
                <a:gd name="T83" fmla="*/ 1153 h 1756"/>
                <a:gd name="T84" fmla="*/ 3 w 1768"/>
                <a:gd name="T85" fmla="*/ 948 h 1756"/>
                <a:gd name="T86" fmla="*/ 11 w 1768"/>
                <a:gd name="T87" fmla="*/ 735 h 1756"/>
                <a:gd name="T88" fmla="*/ 69 w 1768"/>
                <a:gd name="T89" fmla="*/ 536 h 1756"/>
                <a:gd name="T90" fmla="*/ 170 w 1768"/>
                <a:gd name="T91" fmla="*/ 359 h 1756"/>
                <a:gd name="T92" fmla="*/ 309 w 1768"/>
                <a:gd name="T93" fmla="*/ 211 h 1756"/>
                <a:gd name="T94" fmla="*/ 478 w 1768"/>
                <a:gd name="T95" fmla="*/ 98 h 1756"/>
                <a:gd name="T96" fmla="*/ 671 w 1768"/>
                <a:gd name="T97" fmla="*/ 26 h 1756"/>
                <a:gd name="T98" fmla="*/ 884 w 1768"/>
                <a:gd name="T99" fmla="*/ 0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8" h="1756">
                  <a:moveTo>
                    <a:pt x="884" y="229"/>
                  </a:moveTo>
                  <a:lnTo>
                    <a:pt x="821" y="232"/>
                  </a:lnTo>
                  <a:lnTo>
                    <a:pt x="761" y="241"/>
                  </a:lnTo>
                  <a:lnTo>
                    <a:pt x="702" y="255"/>
                  </a:lnTo>
                  <a:lnTo>
                    <a:pt x="645" y="274"/>
                  </a:lnTo>
                  <a:lnTo>
                    <a:pt x="591" y="299"/>
                  </a:lnTo>
                  <a:lnTo>
                    <a:pt x="539" y="328"/>
                  </a:lnTo>
                  <a:lnTo>
                    <a:pt x="491" y="361"/>
                  </a:lnTo>
                  <a:lnTo>
                    <a:pt x="446" y="399"/>
                  </a:lnTo>
                  <a:lnTo>
                    <a:pt x="403" y="440"/>
                  </a:lnTo>
                  <a:lnTo>
                    <a:pt x="366" y="485"/>
                  </a:lnTo>
                  <a:lnTo>
                    <a:pt x="332" y="534"/>
                  </a:lnTo>
                  <a:lnTo>
                    <a:pt x="303" y="585"/>
                  </a:lnTo>
                  <a:lnTo>
                    <a:pt x="279" y="639"/>
                  </a:lnTo>
                  <a:lnTo>
                    <a:pt x="259" y="696"/>
                  </a:lnTo>
                  <a:lnTo>
                    <a:pt x="244" y="754"/>
                  </a:lnTo>
                  <a:lnTo>
                    <a:pt x="236" y="815"/>
                  </a:lnTo>
                  <a:lnTo>
                    <a:pt x="233" y="877"/>
                  </a:lnTo>
                  <a:lnTo>
                    <a:pt x="236" y="939"/>
                  </a:lnTo>
                  <a:lnTo>
                    <a:pt x="244" y="999"/>
                  </a:lnTo>
                  <a:lnTo>
                    <a:pt x="259" y="1058"/>
                  </a:lnTo>
                  <a:lnTo>
                    <a:pt x="279" y="1114"/>
                  </a:lnTo>
                  <a:lnTo>
                    <a:pt x="303" y="1168"/>
                  </a:lnTo>
                  <a:lnTo>
                    <a:pt x="332" y="1219"/>
                  </a:lnTo>
                  <a:lnTo>
                    <a:pt x="366" y="1267"/>
                  </a:lnTo>
                  <a:lnTo>
                    <a:pt x="403" y="1312"/>
                  </a:lnTo>
                  <a:lnTo>
                    <a:pt x="446" y="1353"/>
                  </a:lnTo>
                  <a:lnTo>
                    <a:pt x="491" y="1391"/>
                  </a:lnTo>
                  <a:lnTo>
                    <a:pt x="539" y="1424"/>
                  </a:lnTo>
                  <a:lnTo>
                    <a:pt x="591" y="1453"/>
                  </a:lnTo>
                  <a:lnTo>
                    <a:pt x="645" y="1478"/>
                  </a:lnTo>
                  <a:lnTo>
                    <a:pt x="702" y="1497"/>
                  </a:lnTo>
                  <a:lnTo>
                    <a:pt x="761" y="1511"/>
                  </a:lnTo>
                  <a:lnTo>
                    <a:pt x="821" y="1520"/>
                  </a:lnTo>
                  <a:lnTo>
                    <a:pt x="884" y="1523"/>
                  </a:lnTo>
                  <a:lnTo>
                    <a:pt x="946" y="1520"/>
                  </a:lnTo>
                  <a:lnTo>
                    <a:pt x="1008" y="1511"/>
                  </a:lnTo>
                  <a:lnTo>
                    <a:pt x="1066" y="1497"/>
                  </a:lnTo>
                  <a:lnTo>
                    <a:pt x="1124" y="1478"/>
                  </a:lnTo>
                  <a:lnTo>
                    <a:pt x="1177" y="1453"/>
                  </a:lnTo>
                  <a:lnTo>
                    <a:pt x="1229" y="1424"/>
                  </a:lnTo>
                  <a:lnTo>
                    <a:pt x="1278" y="1391"/>
                  </a:lnTo>
                  <a:lnTo>
                    <a:pt x="1323" y="1353"/>
                  </a:lnTo>
                  <a:lnTo>
                    <a:pt x="1364" y="1312"/>
                  </a:lnTo>
                  <a:lnTo>
                    <a:pt x="1403" y="1267"/>
                  </a:lnTo>
                  <a:lnTo>
                    <a:pt x="1436" y="1219"/>
                  </a:lnTo>
                  <a:lnTo>
                    <a:pt x="1465" y="1168"/>
                  </a:lnTo>
                  <a:lnTo>
                    <a:pt x="1489" y="1114"/>
                  </a:lnTo>
                  <a:lnTo>
                    <a:pt x="1509" y="1058"/>
                  </a:lnTo>
                  <a:lnTo>
                    <a:pt x="1524" y="999"/>
                  </a:lnTo>
                  <a:lnTo>
                    <a:pt x="1533" y="939"/>
                  </a:lnTo>
                  <a:lnTo>
                    <a:pt x="1536" y="877"/>
                  </a:lnTo>
                  <a:lnTo>
                    <a:pt x="1533" y="815"/>
                  </a:lnTo>
                  <a:lnTo>
                    <a:pt x="1524" y="754"/>
                  </a:lnTo>
                  <a:lnTo>
                    <a:pt x="1509" y="696"/>
                  </a:lnTo>
                  <a:lnTo>
                    <a:pt x="1489" y="639"/>
                  </a:lnTo>
                  <a:lnTo>
                    <a:pt x="1465" y="585"/>
                  </a:lnTo>
                  <a:lnTo>
                    <a:pt x="1436" y="534"/>
                  </a:lnTo>
                  <a:lnTo>
                    <a:pt x="1403" y="485"/>
                  </a:lnTo>
                  <a:lnTo>
                    <a:pt x="1364" y="440"/>
                  </a:lnTo>
                  <a:lnTo>
                    <a:pt x="1323" y="399"/>
                  </a:lnTo>
                  <a:lnTo>
                    <a:pt x="1278" y="361"/>
                  </a:lnTo>
                  <a:lnTo>
                    <a:pt x="1229" y="328"/>
                  </a:lnTo>
                  <a:lnTo>
                    <a:pt x="1177" y="299"/>
                  </a:lnTo>
                  <a:lnTo>
                    <a:pt x="1124" y="274"/>
                  </a:lnTo>
                  <a:lnTo>
                    <a:pt x="1066" y="255"/>
                  </a:lnTo>
                  <a:lnTo>
                    <a:pt x="1008" y="241"/>
                  </a:lnTo>
                  <a:lnTo>
                    <a:pt x="946" y="232"/>
                  </a:lnTo>
                  <a:lnTo>
                    <a:pt x="884" y="229"/>
                  </a:lnTo>
                  <a:close/>
                  <a:moveTo>
                    <a:pt x="884" y="0"/>
                  </a:moveTo>
                  <a:lnTo>
                    <a:pt x="956" y="3"/>
                  </a:lnTo>
                  <a:lnTo>
                    <a:pt x="1028" y="12"/>
                  </a:lnTo>
                  <a:lnTo>
                    <a:pt x="1096" y="25"/>
                  </a:lnTo>
                  <a:lnTo>
                    <a:pt x="1164" y="45"/>
                  </a:lnTo>
                  <a:lnTo>
                    <a:pt x="1228" y="69"/>
                  </a:lnTo>
                  <a:lnTo>
                    <a:pt x="1291" y="98"/>
                  </a:lnTo>
                  <a:lnTo>
                    <a:pt x="1350" y="131"/>
                  </a:lnTo>
                  <a:lnTo>
                    <a:pt x="1407" y="169"/>
                  </a:lnTo>
                  <a:lnTo>
                    <a:pt x="1460" y="210"/>
                  </a:lnTo>
                  <a:lnTo>
                    <a:pt x="1509" y="256"/>
                  </a:lnTo>
                  <a:lnTo>
                    <a:pt x="1556" y="305"/>
                  </a:lnTo>
                  <a:lnTo>
                    <a:pt x="1598" y="358"/>
                  </a:lnTo>
                  <a:lnTo>
                    <a:pt x="1636" y="414"/>
                  </a:lnTo>
                  <a:lnTo>
                    <a:pt x="1670" y="473"/>
                  </a:lnTo>
                  <a:lnTo>
                    <a:pt x="1699" y="535"/>
                  </a:lnTo>
                  <a:lnTo>
                    <a:pt x="1724" y="599"/>
                  </a:lnTo>
                  <a:lnTo>
                    <a:pt x="1743" y="666"/>
                  </a:lnTo>
                  <a:lnTo>
                    <a:pt x="1757" y="734"/>
                  </a:lnTo>
                  <a:lnTo>
                    <a:pt x="1766" y="805"/>
                  </a:lnTo>
                  <a:lnTo>
                    <a:pt x="1768" y="877"/>
                  </a:lnTo>
                  <a:lnTo>
                    <a:pt x="1766" y="949"/>
                  </a:lnTo>
                  <a:lnTo>
                    <a:pt x="1757" y="1019"/>
                  </a:lnTo>
                  <a:lnTo>
                    <a:pt x="1743" y="1088"/>
                  </a:lnTo>
                  <a:lnTo>
                    <a:pt x="1724" y="1154"/>
                  </a:lnTo>
                  <a:lnTo>
                    <a:pt x="1699" y="1218"/>
                  </a:lnTo>
                  <a:lnTo>
                    <a:pt x="1670" y="1280"/>
                  </a:lnTo>
                  <a:lnTo>
                    <a:pt x="1636" y="1339"/>
                  </a:lnTo>
                  <a:lnTo>
                    <a:pt x="1598" y="1395"/>
                  </a:lnTo>
                  <a:lnTo>
                    <a:pt x="1556" y="1448"/>
                  </a:lnTo>
                  <a:lnTo>
                    <a:pt x="1509" y="1497"/>
                  </a:lnTo>
                  <a:lnTo>
                    <a:pt x="1460" y="1543"/>
                  </a:lnTo>
                  <a:lnTo>
                    <a:pt x="1407" y="1586"/>
                  </a:lnTo>
                  <a:lnTo>
                    <a:pt x="1350" y="1624"/>
                  </a:lnTo>
                  <a:lnTo>
                    <a:pt x="1291" y="1658"/>
                  </a:lnTo>
                  <a:lnTo>
                    <a:pt x="1228" y="1687"/>
                  </a:lnTo>
                  <a:lnTo>
                    <a:pt x="1164" y="1711"/>
                  </a:lnTo>
                  <a:lnTo>
                    <a:pt x="1096" y="1730"/>
                  </a:lnTo>
                  <a:lnTo>
                    <a:pt x="1028" y="1744"/>
                  </a:lnTo>
                  <a:lnTo>
                    <a:pt x="956" y="1753"/>
                  </a:lnTo>
                  <a:lnTo>
                    <a:pt x="884" y="1756"/>
                  </a:lnTo>
                  <a:lnTo>
                    <a:pt x="811" y="1753"/>
                  </a:lnTo>
                  <a:lnTo>
                    <a:pt x="741" y="1744"/>
                  </a:lnTo>
                  <a:lnTo>
                    <a:pt x="671" y="1730"/>
                  </a:lnTo>
                  <a:lnTo>
                    <a:pt x="605" y="1711"/>
                  </a:lnTo>
                  <a:lnTo>
                    <a:pt x="539" y="1686"/>
                  </a:lnTo>
                  <a:lnTo>
                    <a:pt x="478" y="1657"/>
                  </a:lnTo>
                  <a:lnTo>
                    <a:pt x="419" y="1624"/>
                  </a:lnTo>
                  <a:lnTo>
                    <a:pt x="362" y="1585"/>
                  </a:lnTo>
                  <a:lnTo>
                    <a:pt x="309" y="1542"/>
                  </a:lnTo>
                  <a:lnTo>
                    <a:pt x="258" y="1496"/>
                  </a:lnTo>
                  <a:lnTo>
                    <a:pt x="212" y="1447"/>
                  </a:lnTo>
                  <a:lnTo>
                    <a:pt x="170" y="1394"/>
                  </a:lnTo>
                  <a:lnTo>
                    <a:pt x="132" y="1338"/>
                  </a:lnTo>
                  <a:lnTo>
                    <a:pt x="98" y="1279"/>
                  </a:lnTo>
                  <a:lnTo>
                    <a:pt x="69" y="1217"/>
                  </a:lnTo>
                  <a:lnTo>
                    <a:pt x="45" y="1153"/>
                  </a:lnTo>
                  <a:lnTo>
                    <a:pt x="26" y="1087"/>
                  </a:lnTo>
                  <a:lnTo>
                    <a:pt x="11" y="1018"/>
                  </a:lnTo>
                  <a:lnTo>
                    <a:pt x="3" y="948"/>
                  </a:lnTo>
                  <a:lnTo>
                    <a:pt x="0" y="877"/>
                  </a:lnTo>
                  <a:lnTo>
                    <a:pt x="3" y="805"/>
                  </a:lnTo>
                  <a:lnTo>
                    <a:pt x="11" y="735"/>
                  </a:lnTo>
                  <a:lnTo>
                    <a:pt x="26" y="667"/>
                  </a:lnTo>
                  <a:lnTo>
                    <a:pt x="45" y="600"/>
                  </a:lnTo>
                  <a:lnTo>
                    <a:pt x="69" y="536"/>
                  </a:lnTo>
                  <a:lnTo>
                    <a:pt x="98" y="474"/>
                  </a:lnTo>
                  <a:lnTo>
                    <a:pt x="132" y="415"/>
                  </a:lnTo>
                  <a:lnTo>
                    <a:pt x="170" y="359"/>
                  </a:lnTo>
                  <a:lnTo>
                    <a:pt x="212" y="306"/>
                  </a:lnTo>
                  <a:lnTo>
                    <a:pt x="258" y="257"/>
                  </a:lnTo>
                  <a:lnTo>
                    <a:pt x="309" y="211"/>
                  </a:lnTo>
                  <a:lnTo>
                    <a:pt x="362" y="169"/>
                  </a:lnTo>
                  <a:lnTo>
                    <a:pt x="419" y="132"/>
                  </a:lnTo>
                  <a:lnTo>
                    <a:pt x="478" y="98"/>
                  </a:lnTo>
                  <a:lnTo>
                    <a:pt x="539" y="69"/>
                  </a:lnTo>
                  <a:lnTo>
                    <a:pt x="605" y="45"/>
                  </a:lnTo>
                  <a:lnTo>
                    <a:pt x="671" y="26"/>
                  </a:lnTo>
                  <a:lnTo>
                    <a:pt x="741" y="12"/>
                  </a:lnTo>
                  <a:lnTo>
                    <a:pt x="811" y="3"/>
                  </a:lnTo>
                  <a:lnTo>
                    <a:pt x="8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p:nvSpPr>
          <p:spPr bwMode="auto">
            <a:xfrm>
              <a:off x="415925" y="3470275"/>
              <a:ext cx="436563" cy="160338"/>
            </a:xfrm>
            <a:custGeom>
              <a:avLst/>
              <a:gdLst>
                <a:gd name="T0" fmla="*/ 1036 w 3305"/>
                <a:gd name="T1" fmla="*/ 235 h 1219"/>
                <a:gd name="T2" fmla="*/ 894 w 3305"/>
                <a:gd name="T3" fmla="*/ 259 h 1219"/>
                <a:gd name="T4" fmla="*/ 763 w 3305"/>
                <a:gd name="T5" fmla="*/ 304 h 1219"/>
                <a:gd name="T6" fmla="*/ 640 w 3305"/>
                <a:gd name="T7" fmla="*/ 368 h 1219"/>
                <a:gd name="T8" fmla="*/ 530 w 3305"/>
                <a:gd name="T9" fmla="*/ 451 h 1219"/>
                <a:gd name="T10" fmla="*/ 435 w 3305"/>
                <a:gd name="T11" fmla="*/ 549 h 1219"/>
                <a:gd name="T12" fmla="*/ 356 w 3305"/>
                <a:gd name="T13" fmla="*/ 660 h 1219"/>
                <a:gd name="T14" fmla="*/ 295 w 3305"/>
                <a:gd name="T15" fmla="*/ 785 h 1219"/>
                <a:gd name="T16" fmla="*/ 254 w 3305"/>
                <a:gd name="T17" fmla="*/ 918 h 1219"/>
                <a:gd name="T18" fmla="*/ 3063 w 3305"/>
                <a:gd name="T19" fmla="*/ 987 h 1219"/>
                <a:gd name="T20" fmla="*/ 3033 w 3305"/>
                <a:gd name="T21" fmla="*/ 849 h 1219"/>
                <a:gd name="T22" fmla="*/ 2983 w 3305"/>
                <a:gd name="T23" fmla="*/ 720 h 1219"/>
                <a:gd name="T24" fmla="*/ 2912 w 3305"/>
                <a:gd name="T25" fmla="*/ 602 h 1219"/>
                <a:gd name="T26" fmla="*/ 2824 w 3305"/>
                <a:gd name="T27" fmla="*/ 497 h 1219"/>
                <a:gd name="T28" fmla="*/ 2722 w 3305"/>
                <a:gd name="T29" fmla="*/ 406 h 1219"/>
                <a:gd name="T30" fmla="*/ 2606 w 3305"/>
                <a:gd name="T31" fmla="*/ 333 h 1219"/>
                <a:gd name="T32" fmla="*/ 2478 w 3305"/>
                <a:gd name="T33" fmla="*/ 278 h 1219"/>
                <a:gd name="T34" fmla="*/ 2340 w 3305"/>
                <a:gd name="T35" fmla="*/ 244 h 1219"/>
                <a:gd name="T36" fmla="*/ 2195 w 3305"/>
                <a:gd name="T37" fmla="*/ 232 h 1219"/>
                <a:gd name="T38" fmla="*/ 1110 w 3305"/>
                <a:gd name="T39" fmla="*/ 0 h 1219"/>
                <a:gd name="T40" fmla="*/ 2278 w 3305"/>
                <a:gd name="T41" fmla="*/ 3 h 1219"/>
                <a:gd name="T42" fmla="*/ 2439 w 3305"/>
                <a:gd name="T43" fmla="*/ 27 h 1219"/>
                <a:gd name="T44" fmla="*/ 2591 w 3305"/>
                <a:gd name="T45" fmla="*/ 73 h 1219"/>
                <a:gd name="T46" fmla="*/ 2733 w 3305"/>
                <a:gd name="T47" fmla="*/ 139 h 1219"/>
                <a:gd name="T48" fmla="*/ 2864 w 3305"/>
                <a:gd name="T49" fmla="*/ 223 h 1219"/>
                <a:gd name="T50" fmla="*/ 2981 w 3305"/>
                <a:gd name="T51" fmla="*/ 324 h 1219"/>
                <a:gd name="T52" fmla="*/ 3081 w 3305"/>
                <a:gd name="T53" fmla="*/ 440 h 1219"/>
                <a:gd name="T54" fmla="*/ 3167 w 3305"/>
                <a:gd name="T55" fmla="*/ 570 h 1219"/>
                <a:gd name="T56" fmla="*/ 3232 w 3305"/>
                <a:gd name="T57" fmla="*/ 710 h 1219"/>
                <a:gd name="T58" fmla="*/ 3279 w 3305"/>
                <a:gd name="T59" fmla="*/ 862 h 1219"/>
                <a:gd name="T60" fmla="*/ 3302 w 3305"/>
                <a:gd name="T61" fmla="*/ 1021 h 1219"/>
                <a:gd name="T62" fmla="*/ 3302 w 3305"/>
                <a:gd name="T63" fmla="*/ 1130 h 1219"/>
                <a:gd name="T64" fmla="*/ 3280 w 3305"/>
                <a:gd name="T65" fmla="*/ 1176 h 1219"/>
                <a:gd name="T66" fmla="*/ 3240 w 3305"/>
                <a:gd name="T67" fmla="*/ 1207 h 1219"/>
                <a:gd name="T68" fmla="*/ 3188 w 3305"/>
                <a:gd name="T69" fmla="*/ 1219 h 1219"/>
                <a:gd name="T70" fmla="*/ 90 w 3305"/>
                <a:gd name="T71" fmla="*/ 1216 h 1219"/>
                <a:gd name="T72" fmla="*/ 43 w 3305"/>
                <a:gd name="T73" fmla="*/ 1194 h 1219"/>
                <a:gd name="T74" fmla="*/ 12 w 3305"/>
                <a:gd name="T75" fmla="*/ 1154 h 1219"/>
                <a:gd name="T76" fmla="*/ 0 w 3305"/>
                <a:gd name="T77" fmla="*/ 1103 h 1219"/>
                <a:gd name="T78" fmla="*/ 12 w 3305"/>
                <a:gd name="T79" fmla="*/ 940 h 1219"/>
                <a:gd name="T80" fmla="*/ 47 w 3305"/>
                <a:gd name="T81" fmla="*/ 785 h 1219"/>
                <a:gd name="T82" fmla="*/ 104 w 3305"/>
                <a:gd name="T83" fmla="*/ 638 h 1219"/>
                <a:gd name="T84" fmla="*/ 179 w 3305"/>
                <a:gd name="T85" fmla="*/ 502 h 1219"/>
                <a:gd name="T86" fmla="*/ 273 w 3305"/>
                <a:gd name="T87" fmla="*/ 379 h 1219"/>
                <a:gd name="T88" fmla="*/ 383 w 3305"/>
                <a:gd name="T89" fmla="*/ 271 h 1219"/>
                <a:gd name="T90" fmla="*/ 507 w 3305"/>
                <a:gd name="T91" fmla="*/ 178 h 1219"/>
                <a:gd name="T92" fmla="*/ 643 w 3305"/>
                <a:gd name="T93" fmla="*/ 103 h 1219"/>
                <a:gd name="T94" fmla="*/ 790 w 3305"/>
                <a:gd name="T95" fmla="*/ 47 h 1219"/>
                <a:gd name="T96" fmla="*/ 946 w 3305"/>
                <a:gd name="T97" fmla="*/ 12 h 1219"/>
                <a:gd name="T98" fmla="*/ 1110 w 3305"/>
                <a:gd name="T9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5" h="1219">
                  <a:moveTo>
                    <a:pt x="1110" y="232"/>
                  </a:moveTo>
                  <a:lnTo>
                    <a:pt x="1036" y="235"/>
                  </a:lnTo>
                  <a:lnTo>
                    <a:pt x="965" y="244"/>
                  </a:lnTo>
                  <a:lnTo>
                    <a:pt x="894" y="259"/>
                  </a:lnTo>
                  <a:lnTo>
                    <a:pt x="827" y="278"/>
                  </a:lnTo>
                  <a:lnTo>
                    <a:pt x="763" y="304"/>
                  </a:lnTo>
                  <a:lnTo>
                    <a:pt x="700" y="334"/>
                  </a:lnTo>
                  <a:lnTo>
                    <a:pt x="640" y="368"/>
                  </a:lnTo>
                  <a:lnTo>
                    <a:pt x="583" y="407"/>
                  </a:lnTo>
                  <a:lnTo>
                    <a:pt x="530" y="451"/>
                  </a:lnTo>
                  <a:lnTo>
                    <a:pt x="480" y="498"/>
                  </a:lnTo>
                  <a:lnTo>
                    <a:pt x="435" y="549"/>
                  </a:lnTo>
                  <a:lnTo>
                    <a:pt x="393" y="603"/>
                  </a:lnTo>
                  <a:lnTo>
                    <a:pt x="356" y="660"/>
                  </a:lnTo>
                  <a:lnTo>
                    <a:pt x="322" y="721"/>
                  </a:lnTo>
                  <a:lnTo>
                    <a:pt x="295" y="785"/>
                  </a:lnTo>
                  <a:lnTo>
                    <a:pt x="272" y="850"/>
                  </a:lnTo>
                  <a:lnTo>
                    <a:pt x="254" y="918"/>
                  </a:lnTo>
                  <a:lnTo>
                    <a:pt x="242" y="987"/>
                  </a:lnTo>
                  <a:lnTo>
                    <a:pt x="3063" y="987"/>
                  </a:lnTo>
                  <a:lnTo>
                    <a:pt x="3051" y="917"/>
                  </a:lnTo>
                  <a:lnTo>
                    <a:pt x="3033" y="849"/>
                  </a:lnTo>
                  <a:lnTo>
                    <a:pt x="3011" y="784"/>
                  </a:lnTo>
                  <a:lnTo>
                    <a:pt x="2983" y="720"/>
                  </a:lnTo>
                  <a:lnTo>
                    <a:pt x="2949" y="659"/>
                  </a:lnTo>
                  <a:lnTo>
                    <a:pt x="2912" y="602"/>
                  </a:lnTo>
                  <a:lnTo>
                    <a:pt x="2871" y="547"/>
                  </a:lnTo>
                  <a:lnTo>
                    <a:pt x="2824" y="497"/>
                  </a:lnTo>
                  <a:lnTo>
                    <a:pt x="2775" y="450"/>
                  </a:lnTo>
                  <a:lnTo>
                    <a:pt x="2722" y="406"/>
                  </a:lnTo>
                  <a:lnTo>
                    <a:pt x="2665" y="368"/>
                  </a:lnTo>
                  <a:lnTo>
                    <a:pt x="2606" y="333"/>
                  </a:lnTo>
                  <a:lnTo>
                    <a:pt x="2543" y="303"/>
                  </a:lnTo>
                  <a:lnTo>
                    <a:pt x="2478" y="278"/>
                  </a:lnTo>
                  <a:lnTo>
                    <a:pt x="2410" y="258"/>
                  </a:lnTo>
                  <a:lnTo>
                    <a:pt x="2340" y="244"/>
                  </a:lnTo>
                  <a:lnTo>
                    <a:pt x="2268" y="235"/>
                  </a:lnTo>
                  <a:lnTo>
                    <a:pt x="2195" y="232"/>
                  </a:lnTo>
                  <a:lnTo>
                    <a:pt x="1110" y="232"/>
                  </a:lnTo>
                  <a:close/>
                  <a:moveTo>
                    <a:pt x="1110" y="0"/>
                  </a:moveTo>
                  <a:lnTo>
                    <a:pt x="2195" y="0"/>
                  </a:lnTo>
                  <a:lnTo>
                    <a:pt x="2278" y="3"/>
                  </a:lnTo>
                  <a:lnTo>
                    <a:pt x="2359" y="12"/>
                  </a:lnTo>
                  <a:lnTo>
                    <a:pt x="2439" y="27"/>
                  </a:lnTo>
                  <a:lnTo>
                    <a:pt x="2516" y="47"/>
                  </a:lnTo>
                  <a:lnTo>
                    <a:pt x="2591" y="73"/>
                  </a:lnTo>
                  <a:lnTo>
                    <a:pt x="2663" y="103"/>
                  </a:lnTo>
                  <a:lnTo>
                    <a:pt x="2733" y="139"/>
                  </a:lnTo>
                  <a:lnTo>
                    <a:pt x="2799" y="178"/>
                  </a:lnTo>
                  <a:lnTo>
                    <a:pt x="2864" y="223"/>
                  </a:lnTo>
                  <a:lnTo>
                    <a:pt x="2923" y="271"/>
                  </a:lnTo>
                  <a:lnTo>
                    <a:pt x="2981" y="324"/>
                  </a:lnTo>
                  <a:lnTo>
                    <a:pt x="3033" y="380"/>
                  </a:lnTo>
                  <a:lnTo>
                    <a:pt x="3081" y="440"/>
                  </a:lnTo>
                  <a:lnTo>
                    <a:pt x="3127" y="503"/>
                  </a:lnTo>
                  <a:lnTo>
                    <a:pt x="3167" y="570"/>
                  </a:lnTo>
                  <a:lnTo>
                    <a:pt x="3202" y="639"/>
                  </a:lnTo>
                  <a:lnTo>
                    <a:pt x="3232" y="710"/>
                  </a:lnTo>
                  <a:lnTo>
                    <a:pt x="3259" y="786"/>
                  </a:lnTo>
                  <a:lnTo>
                    <a:pt x="3279" y="862"/>
                  </a:lnTo>
                  <a:lnTo>
                    <a:pt x="3293" y="941"/>
                  </a:lnTo>
                  <a:lnTo>
                    <a:pt x="3302" y="1021"/>
                  </a:lnTo>
                  <a:lnTo>
                    <a:pt x="3305" y="1103"/>
                  </a:lnTo>
                  <a:lnTo>
                    <a:pt x="3302" y="1130"/>
                  </a:lnTo>
                  <a:lnTo>
                    <a:pt x="3294" y="1154"/>
                  </a:lnTo>
                  <a:lnTo>
                    <a:pt x="3280" y="1176"/>
                  </a:lnTo>
                  <a:lnTo>
                    <a:pt x="3262" y="1194"/>
                  </a:lnTo>
                  <a:lnTo>
                    <a:pt x="3240" y="1207"/>
                  </a:lnTo>
                  <a:lnTo>
                    <a:pt x="3215" y="1216"/>
                  </a:lnTo>
                  <a:lnTo>
                    <a:pt x="3188" y="1219"/>
                  </a:lnTo>
                  <a:lnTo>
                    <a:pt x="117" y="1219"/>
                  </a:lnTo>
                  <a:lnTo>
                    <a:pt x="90" y="1216"/>
                  </a:lnTo>
                  <a:lnTo>
                    <a:pt x="65" y="1207"/>
                  </a:lnTo>
                  <a:lnTo>
                    <a:pt x="43" y="1194"/>
                  </a:lnTo>
                  <a:lnTo>
                    <a:pt x="25" y="1176"/>
                  </a:lnTo>
                  <a:lnTo>
                    <a:pt x="12" y="1154"/>
                  </a:lnTo>
                  <a:lnTo>
                    <a:pt x="3" y="1130"/>
                  </a:lnTo>
                  <a:lnTo>
                    <a:pt x="0" y="1103"/>
                  </a:lnTo>
                  <a:lnTo>
                    <a:pt x="3" y="1021"/>
                  </a:lnTo>
                  <a:lnTo>
                    <a:pt x="12" y="940"/>
                  </a:lnTo>
                  <a:lnTo>
                    <a:pt x="27" y="861"/>
                  </a:lnTo>
                  <a:lnTo>
                    <a:pt x="47" y="785"/>
                  </a:lnTo>
                  <a:lnTo>
                    <a:pt x="73" y="709"/>
                  </a:lnTo>
                  <a:lnTo>
                    <a:pt x="104" y="638"/>
                  </a:lnTo>
                  <a:lnTo>
                    <a:pt x="139" y="568"/>
                  </a:lnTo>
                  <a:lnTo>
                    <a:pt x="179" y="502"/>
                  </a:lnTo>
                  <a:lnTo>
                    <a:pt x="224" y="439"/>
                  </a:lnTo>
                  <a:lnTo>
                    <a:pt x="273" y="379"/>
                  </a:lnTo>
                  <a:lnTo>
                    <a:pt x="326" y="323"/>
                  </a:lnTo>
                  <a:lnTo>
                    <a:pt x="383" y="271"/>
                  </a:lnTo>
                  <a:lnTo>
                    <a:pt x="443" y="222"/>
                  </a:lnTo>
                  <a:lnTo>
                    <a:pt x="507" y="178"/>
                  </a:lnTo>
                  <a:lnTo>
                    <a:pt x="573" y="138"/>
                  </a:lnTo>
                  <a:lnTo>
                    <a:pt x="643" y="103"/>
                  </a:lnTo>
                  <a:lnTo>
                    <a:pt x="715" y="72"/>
                  </a:lnTo>
                  <a:lnTo>
                    <a:pt x="790" y="47"/>
                  </a:lnTo>
                  <a:lnTo>
                    <a:pt x="867" y="27"/>
                  </a:lnTo>
                  <a:lnTo>
                    <a:pt x="946" y="12"/>
                  </a:lnTo>
                  <a:lnTo>
                    <a:pt x="1027" y="3"/>
                  </a:lnTo>
                  <a:lnTo>
                    <a:pt x="1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8003116" y="1715686"/>
            <a:ext cx="514594" cy="385642"/>
            <a:chOff x="4932363" y="1844675"/>
            <a:chExt cx="2705100" cy="2027238"/>
          </a:xfrm>
          <a:solidFill>
            <a:schemeClr val="bg1"/>
          </a:solidFill>
        </p:grpSpPr>
        <p:sp>
          <p:nvSpPr>
            <p:cNvPr id="35" name="Freeform 23"/>
            <p:cNvSpPr>
              <a:spLocks noEditPoints="1"/>
            </p:cNvSpPr>
            <p:nvPr/>
          </p:nvSpPr>
          <p:spPr bwMode="auto">
            <a:xfrm>
              <a:off x="4932363" y="1844675"/>
              <a:ext cx="2217737" cy="2027238"/>
            </a:xfrm>
            <a:custGeom>
              <a:avLst/>
              <a:gdLst>
                <a:gd name="T0" fmla="*/ 2556 w 2793"/>
                <a:gd name="T1" fmla="*/ 1224 h 2555"/>
                <a:gd name="T2" fmla="*/ 2621 w 2793"/>
                <a:gd name="T3" fmla="*/ 1105 h 2555"/>
                <a:gd name="T4" fmla="*/ 2598 w 2793"/>
                <a:gd name="T5" fmla="*/ 969 h 2555"/>
                <a:gd name="T6" fmla="*/ 2499 w 2793"/>
                <a:gd name="T7" fmla="*/ 878 h 2555"/>
                <a:gd name="T8" fmla="*/ 364 w 2793"/>
                <a:gd name="T9" fmla="*/ 687 h 2555"/>
                <a:gd name="T10" fmla="*/ 237 w 2793"/>
                <a:gd name="T11" fmla="*/ 785 h 2555"/>
                <a:gd name="T12" fmla="*/ 174 w 2793"/>
                <a:gd name="T13" fmla="*/ 936 h 2555"/>
                <a:gd name="T14" fmla="*/ 182 w 2793"/>
                <a:gd name="T15" fmla="*/ 1243 h 2555"/>
                <a:gd name="T16" fmla="*/ 264 w 2793"/>
                <a:gd name="T17" fmla="*/ 1383 h 2555"/>
                <a:gd name="T18" fmla="*/ 403 w 2793"/>
                <a:gd name="T19" fmla="*/ 1464 h 2555"/>
                <a:gd name="T20" fmla="*/ 785 w 2793"/>
                <a:gd name="T21" fmla="*/ 662 h 2555"/>
                <a:gd name="T22" fmla="*/ 2164 w 2793"/>
                <a:gd name="T23" fmla="*/ 346 h 2555"/>
                <a:gd name="T24" fmla="*/ 1871 w 2793"/>
                <a:gd name="T25" fmla="*/ 497 h 2555"/>
                <a:gd name="T26" fmla="*/ 1624 w 2793"/>
                <a:gd name="T27" fmla="*/ 591 h 2555"/>
                <a:gd name="T28" fmla="*/ 1416 w 2793"/>
                <a:gd name="T29" fmla="*/ 641 h 2555"/>
                <a:gd name="T30" fmla="*/ 1241 w 2793"/>
                <a:gd name="T31" fmla="*/ 660 h 2555"/>
                <a:gd name="T32" fmla="*/ 955 w 2793"/>
                <a:gd name="T33" fmla="*/ 1476 h 2555"/>
                <a:gd name="T34" fmla="*/ 1433 w 2793"/>
                <a:gd name="T35" fmla="*/ 1491 h 2555"/>
                <a:gd name="T36" fmla="*/ 1739 w 2793"/>
                <a:gd name="T37" fmla="*/ 1550 h 2555"/>
                <a:gd name="T38" fmla="*/ 1989 w 2793"/>
                <a:gd name="T39" fmla="*/ 1640 h 2555"/>
                <a:gd name="T40" fmla="*/ 2184 w 2793"/>
                <a:gd name="T41" fmla="*/ 1744 h 2555"/>
                <a:gd name="T42" fmla="*/ 2328 w 2793"/>
                <a:gd name="T43" fmla="*/ 1848 h 2555"/>
                <a:gd name="T44" fmla="*/ 2453 w 2793"/>
                <a:gd name="T45" fmla="*/ 9 h 2555"/>
                <a:gd name="T46" fmla="*/ 2497 w 2793"/>
                <a:gd name="T47" fmla="*/ 66 h 2555"/>
                <a:gd name="T48" fmla="*/ 2586 w 2793"/>
                <a:gd name="T49" fmla="*/ 730 h 2555"/>
                <a:gd name="T50" fmla="*/ 2724 w 2793"/>
                <a:gd name="T51" fmla="*/ 849 h 2555"/>
                <a:gd name="T52" fmla="*/ 2791 w 2793"/>
                <a:gd name="T53" fmla="*/ 1021 h 2555"/>
                <a:gd name="T54" fmla="*/ 2767 w 2793"/>
                <a:gd name="T55" fmla="*/ 1209 h 2555"/>
                <a:gd name="T56" fmla="*/ 2662 w 2793"/>
                <a:gd name="T57" fmla="*/ 1357 h 2555"/>
                <a:gd name="T58" fmla="*/ 2499 w 2793"/>
                <a:gd name="T59" fmla="*/ 1441 h 2555"/>
                <a:gd name="T60" fmla="*/ 2476 w 2793"/>
                <a:gd name="T61" fmla="*/ 2112 h 2555"/>
                <a:gd name="T62" fmla="*/ 2414 w 2793"/>
                <a:gd name="T63" fmla="*/ 2139 h 2555"/>
                <a:gd name="T64" fmla="*/ 2346 w 2793"/>
                <a:gd name="T65" fmla="*/ 2103 h 2555"/>
                <a:gd name="T66" fmla="*/ 2315 w 2793"/>
                <a:gd name="T67" fmla="*/ 2068 h 2555"/>
                <a:gd name="T68" fmla="*/ 2234 w 2793"/>
                <a:gd name="T69" fmla="*/ 1992 h 2555"/>
                <a:gd name="T70" fmla="*/ 2102 w 2793"/>
                <a:gd name="T71" fmla="*/ 1893 h 2555"/>
                <a:gd name="T72" fmla="*/ 1912 w 2793"/>
                <a:gd name="T73" fmla="*/ 1792 h 2555"/>
                <a:gd name="T74" fmla="*/ 1662 w 2793"/>
                <a:gd name="T75" fmla="*/ 1706 h 2555"/>
                <a:gd name="T76" fmla="*/ 1347 w 2793"/>
                <a:gd name="T77" fmla="*/ 1653 h 2555"/>
                <a:gd name="T78" fmla="*/ 1325 w 2793"/>
                <a:gd name="T79" fmla="*/ 2437 h 2555"/>
                <a:gd name="T80" fmla="*/ 1320 w 2793"/>
                <a:gd name="T81" fmla="*/ 2511 h 2555"/>
                <a:gd name="T82" fmla="*/ 1262 w 2793"/>
                <a:gd name="T83" fmla="*/ 2554 h 2555"/>
                <a:gd name="T84" fmla="*/ 1190 w 2793"/>
                <a:gd name="T85" fmla="*/ 2535 h 2555"/>
                <a:gd name="T86" fmla="*/ 487 w 2793"/>
                <a:gd name="T87" fmla="*/ 1646 h 2555"/>
                <a:gd name="T88" fmla="*/ 273 w 2793"/>
                <a:gd name="T89" fmla="*/ 1596 h 2555"/>
                <a:gd name="T90" fmla="*/ 107 w 2793"/>
                <a:gd name="T91" fmla="*/ 1463 h 2555"/>
                <a:gd name="T92" fmla="*/ 12 w 2793"/>
                <a:gd name="T93" fmla="*/ 1271 h 2555"/>
                <a:gd name="T94" fmla="*/ 3 w 2793"/>
                <a:gd name="T95" fmla="*/ 922 h 2555"/>
                <a:gd name="T96" fmla="*/ 75 w 2793"/>
                <a:gd name="T97" fmla="*/ 718 h 2555"/>
                <a:gd name="T98" fmla="*/ 226 w 2793"/>
                <a:gd name="T99" fmla="*/ 568 h 2555"/>
                <a:gd name="T100" fmla="*/ 431 w 2793"/>
                <a:gd name="T101" fmla="*/ 495 h 2555"/>
                <a:gd name="T102" fmla="*/ 1234 w 2793"/>
                <a:gd name="T103" fmla="*/ 490 h 2555"/>
                <a:gd name="T104" fmla="*/ 1388 w 2793"/>
                <a:gd name="T105" fmla="*/ 473 h 2555"/>
                <a:gd name="T106" fmla="*/ 1574 w 2793"/>
                <a:gd name="T107" fmla="*/ 429 h 2555"/>
                <a:gd name="T108" fmla="*/ 1794 w 2793"/>
                <a:gd name="T109" fmla="*/ 345 h 2555"/>
                <a:gd name="T110" fmla="*/ 2056 w 2793"/>
                <a:gd name="T111" fmla="*/ 211 h 2555"/>
                <a:gd name="T112" fmla="*/ 2364 w 2793"/>
                <a:gd name="T113" fmla="*/ 15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3" h="2555">
                  <a:moveTo>
                    <a:pt x="2499" y="878"/>
                  </a:moveTo>
                  <a:lnTo>
                    <a:pt x="2499" y="1261"/>
                  </a:lnTo>
                  <a:lnTo>
                    <a:pt x="2530" y="1244"/>
                  </a:lnTo>
                  <a:lnTo>
                    <a:pt x="2556" y="1224"/>
                  </a:lnTo>
                  <a:lnTo>
                    <a:pt x="2579" y="1199"/>
                  </a:lnTo>
                  <a:lnTo>
                    <a:pt x="2598" y="1170"/>
                  </a:lnTo>
                  <a:lnTo>
                    <a:pt x="2612" y="1139"/>
                  </a:lnTo>
                  <a:lnTo>
                    <a:pt x="2621" y="1105"/>
                  </a:lnTo>
                  <a:lnTo>
                    <a:pt x="2624" y="1070"/>
                  </a:lnTo>
                  <a:lnTo>
                    <a:pt x="2621" y="1034"/>
                  </a:lnTo>
                  <a:lnTo>
                    <a:pt x="2612" y="1000"/>
                  </a:lnTo>
                  <a:lnTo>
                    <a:pt x="2598" y="969"/>
                  </a:lnTo>
                  <a:lnTo>
                    <a:pt x="2579" y="940"/>
                  </a:lnTo>
                  <a:lnTo>
                    <a:pt x="2556" y="915"/>
                  </a:lnTo>
                  <a:lnTo>
                    <a:pt x="2530" y="894"/>
                  </a:lnTo>
                  <a:lnTo>
                    <a:pt x="2499" y="878"/>
                  </a:lnTo>
                  <a:close/>
                  <a:moveTo>
                    <a:pt x="487" y="662"/>
                  </a:moveTo>
                  <a:lnTo>
                    <a:pt x="444" y="665"/>
                  </a:lnTo>
                  <a:lnTo>
                    <a:pt x="403" y="673"/>
                  </a:lnTo>
                  <a:lnTo>
                    <a:pt x="364" y="687"/>
                  </a:lnTo>
                  <a:lnTo>
                    <a:pt x="328" y="705"/>
                  </a:lnTo>
                  <a:lnTo>
                    <a:pt x="293" y="728"/>
                  </a:lnTo>
                  <a:lnTo>
                    <a:pt x="264" y="755"/>
                  </a:lnTo>
                  <a:lnTo>
                    <a:pt x="237" y="785"/>
                  </a:lnTo>
                  <a:lnTo>
                    <a:pt x="214" y="819"/>
                  </a:lnTo>
                  <a:lnTo>
                    <a:pt x="195" y="855"/>
                  </a:lnTo>
                  <a:lnTo>
                    <a:pt x="182" y="894"/>
                  </a:lnTo>
                  <a:lnTo>
                    <a:pt x="174" y="936"/>
                  </a:lnTo>
                  <a:lnTo>
                    <a:pt x="171" y="979"/>
                  </a:lnTo>
                  <a:lnTo>
                    <a:pt x="171" y="1160"/>
                  </a:lnTo>
                  <a:lnTo>
                    <a:pt x="174" y="1202"/>
                  </a:lnTo>
                  <a:lnTo>
                    <a:pt x="182" y="1243"/>
                  </a:lnTo>
                  <a:lnTo>
                    <a:pt x="195" y="1283"/>
                  </a:lnTo>
                  <a:lnTo>
                    <a:pt x="214" y="1319"/>
                  </a:lnTo>
                  <a:lnTo>
                    <a:pt x="237" y="1353"/>
                  </a:lnTo>
                  <a:lnTo>
                    <a:pt x="264" y="1383"/>
                  </a:lnTo>
                  <a:lnTo>
                    <a:pt x="293" y="1410"/>
                  </a:lnTo>
                  <a:lnTo>
                    <a:pt x="328" y="1432"/>
                  </a:lnTo>
                  <a:lnTo>
                    <a:pt x="364" y="1451"/>
                  </a:lnTo>
                  <a:lnTo>
                    <a:pt x="403" y="1464"/>
                  </a:lnTo>
                  <a:lnTo>
                    <a:pt x="444" y="1473"/>
                  </a:lnTo>
                  <a:lnTo>
                    <a:pt x="487" y="1476"/>
                  </a:lnTo>
                  <a:lnTo>
                    <a:pt x="785" y="1476"/>
                  </a:lnTo>
                  <a:lnTo>
                    <a:pt x="785" y="662"/>
                  </a:lnTo>
                  <a:lnTo>
                    <a:pt x="487" y="662"/>
                  </a:lnTo>
                  <a:close/>
                  <a:moveTo>
                    <a:pt x="2328" y="245"/>
                  </a:moveTo>
                  <a:lnTo>
                    <a:pt x="2244" y="297"/>
                  </a:lnTo>
                  <a:lnTo>
                    <a:pt x="2164" y="346"/>
                  </a:lnTo>
                  <a:lnTo>
                    <a:pt x="2086" y="389"/>
                  </a:lnTo>
                  <a:lnTo>
                    <a:pt x="2012" y="430"/>
                  </a:lnTo>
                  <a:lnTo>
                    <a:pt x="1941" y="465"/>
                  </a:lnTo>
                  <a:lnTo>
                    <a:pt x="1871" y="497"/>
                  </a:lnTo>
                  <a:lnTo>
                    <a:pt x="1805" y="526"/>
                  </a:lnTo>
                  <a:lnTo>
                    <a:pt x="1742" y="550"/>
                  </a:lnTo>
                  <a:lnTo>
                    <a:pt x="1682" y="572"/>
                  </a:lnTo>
                  <a:lnTo>
                    <a:pt x="1624" y="591"/>
                  </a:lnTo>
                  <a:lnTo>
                    <a:pt x="1569" y="607"/>
                  </a:lnTo>
                  <a:lnTo>
                    <a:pt x="1516" y="621"/>
                  </a:lnTo>
                  <a:lnTo>
                    <a:pt x="1464" y="632"/>
                  </a:lnTo>
                  <a:lnTo>
                    <a:pt x="1416" y="641"/>
                  </a:lnTo>
                  <a:lnTo>
                    <a:pt x="1369" y="648"/>
                  </a:lnTo>
                  <a:lnTo>
                    <a:pt x="1325" y="654"/>
                  </a:lnTo>
                  <a:lnTo>
                    <a:pt x="1282" y="658"/>
                  </a:lnTo>
                  <a:lnTo>
                    <a:pt x="1241" y="660"/>
                  </a:lnTo>
                  <a:lnTo>
                    <a:pt x="1203" y="662"/>
                  </a:lnTo>
                  <a:lnTo>
                    <a:pt x="1165" y="662"/>
                  </a:lnTo>
                  <a:lnTo>
                    <a:pt x="955" y="662"/>
                  </a:lnTo>
                  <a:lnTo>
                    <a:pt x="955" y="1476"/>
                  </a:lnTo>
                  <a:lnTo>
                    <a:pt x="1165" y="1476"/>
                  </a:lnTo>
                  <a:lnTo>
                    <a:pt x="1259" y="1478"/>
                  </a:lnTo>
                  <a:lnTo>
                    <a:pt x="1347" y="1483"/>
                  </a:lnTo>
                  <a:lnTo>
                    <a:pt x="1433" y="1491"/>
                  </a:lnTo>
                  <a:lnTo>
                    <a:pt x="1515" y="1502"/>
                  </a:lnTo>
                  <a:lnTo>
                    <a:pt x="1593" y="1516"/>
                  </a:lnTo>
                  <a:lnTo>
                    <a:pt x="1669" y="1531"/>
                  </a:lnTo>
                  <a:lnTo>
                    <a:pt x="1739" y="1550"/>
                  </a:lnTo>
                  <a:lnTo>
                    <a:pt x="1807" y="1571"/>
                  </a:lnTo>
                  <a:lnTo>
                    <a:pt x="1871" y="1592"/>
                  </a:lnTo>
                  <a:lnTo>
                    <a:pt x="1931" y="1615"/>
                  </a:lnTo>
                  <a:lnTo>
                    <a:pt x="1989" y="1640"/>
                  </a:lnTo>
                  <a:lnTo>
                    <a:pt x="2043" y="1666"/>
                  </a:lnTo>
                  <a:lnTo>
                    <a:pt x="2094" y="1691"/>
                  </a:lnTo>
                  <a:lnTo>
                    <a:pt x="2140" y="1718"/>
                  </a:lnTo>
                  <a:lnTo>
                    <a:pt x="2184" y="1744"/>
                  </a:lnTo>
                  <a:lnTo>
                    <a:pt x="2225" y="1771"/>
                  </a:lnTo>
                  <a:lnTo>
                    <a:pt x="2263" y="1798"/>
                  </a:lnTo>
                  <a:lnTo>
                    <a:pt x="2297" y="1824"/>
                  </a:lnTo>
                  <a:lnTo>
                    <a:pt x="2328" y="1848"/>
                  </a:lnTo>
                  <a:lnTo>
                    <a:pt x="2328" y="245"/>
                  </a:lnTo>
                  <a:close/>
                  <a:moveTo>
                    <a:pt x="2418" y="0"/>
                  </a:moveTo>
                  <a:lnTo>
                    <a:pt x="2436" y="3"/>
                  </a:lnTo>
                  <a:lnTo>
                    <a:pt x="2453" y="9"/>
                  </a:lnTo>
                  <a:lnTo>
                    <a:pt x="2469" y="20"/>
                  </a:lnTo>
                  <a:lnTo>
                    <a:pt x="2482" y="33"/>
                  </a:lnTo>
                  <a:lnTo>
                    <a:pt x="2491" y="49"/>
                  </a:lnTo>
                  <a:lnTo>
                    <a:pt x="2497" y="66"/>
                  </a:lnTo>
                  <a:lnTo>
                    <a:pt x="2499" y="85"/>
                  </a:lnTo>
                  <a:lnTo>
                    <a:pt x="2499" y="699"/>
                  </a:lnTo>
                  <a:lnTo>
                    <a:pt x="2544" y="713"/>
                  </a:lnTo>
                  <a:lnTo>
                    <a:pt x="2586" y="730"/>
                  </a:lnTo>
                  <a:lnTo>
                    <a:pt x="2626" y="754"/>
                  </a:lnTo>
                  <a:lnTo>
                    <a:pt x="2663" y="782"/>
                  </a:lnTo>
                  <a:lnTo>
                    <a:pt x="2695" y="814"/>
                  </a:lnTo>
                  <a:lnTo>
                    <a:pt x="2724" y="849"/>
                  </a:lnTo>
                  <a:lnTo>
                    <a:pt x="2749" y="888"/>
                  </a:lnTo>
                  <a:lnTo>
                    <a:pt x="2767" y="929"/>
                  </a:lnTo>
                  <a:lnTo>
                    <a:pt x="2782" y="975"/>
                  </a:lnTo>
                  <a:lnTo>
                    <a:pt x="2791" y="1021"/>
                  </a:lnTo>
                  <a:lnTo>
                    <a:pt x="2793" y="1070"/>
                  </a:lnTo>
                  <a:lnTo>
                    <a:pt x="2790" y="1118"/>
                  </a:lnTo>
                  <a:lnTo>
                    <a:pt x="2782" y="1165"/>
                  </a:lnTo>
                  <a:lnTo>
                    <a:pt x="2767" y="1209"/>
                  </a:lnTo>
                  <a:lnTo>
                    <a:pt x="2748" y="1251"/>
                  </a:lnTo>
                  <a:lnTo>
                    <a:pt x="2723" y="1290"/>
                  </a:lnTo>
                  <a:lnTo>
                    <a:pt x="2695" y="1326"/>
                  </a:lnTo>
                  <a:lnTo>
                    <a:pt x="2662" y="1357"/>
                  </a:lnTo>
                  <a:lnTo>
                    <a:pt x="2626" y="1385"/>
                  </a:lnTo>
                  <a:lnTo>
                    <a:pt x="2585" y="1408"/>
                  </a:lnTo>
                  <a:lnTo>
                    <a:pt x="2543" y="1427"/>
                  </a:lnTo>
                  <a:lnTo>
                    <a:pt x="2499" y="1441"/>
                  </a:lnTo>
                  <a:lnTo>
                    <a:pt x="2499" y="2054"/>
                  </a:lnTo>
                  <a:lnTo>
                    <a:pt x="2496" y="2075"/>
                  </a:lnTo>
                  <a:lnTo>
                    <a:pt x="2488" y="2094"/>
                  </a:lnTo>
                  <a:lnTo>
                    <a:pt x="2476" y="2112"/>
                  </a:lnTo>
                  <a:lnTo>
                    <a:pt x="2459" y="2125"/>
                  </a:lnTo>
                  <a:lnTo>
                    <a:pt x="2440" y="2134"/>
                  </a:lnTo>
                  <a:lnTo>
                    <a:pt x="2427" y="2138"/>
                  </a:lnTo>
                  <a:lnTo>
                    <a:pt x="2414" y="2139"/>
                  </a:lnTo>
                  <a:lnTo>
                    <a:pt x="2394" y="2136"/>
                  </a:lnTo>
                  <a:lnTo>
                    <a:pt x="2376" y="2129"/>
                  </a:lnTo>
                  <a:lnTo>
                    <a:pt x="2359" y="2119"/>
                  </a:lnTo>
                  <a:lnTo>
                    <a:pt x="2346" y="2103"/>
                  </a:lnTo>
                  <a:lnTo>
                    <a:pt x="2343" y="2099"/>
                  </a:lnTo>
                  <a:lnTo>
                    <a:pt x="2336" y="2092"/>
                  </a:lnTo>
                  <a:lnTo>
                    <a:pt x="2327" y="2082"/>
                  </a:lnTo>
                  <a:lnTo>
                    <a:pt x="2315" y="2068"/>
                  </a:lnTo>
                  <a:lnTo>
                    <a:pt x="2299" y="2052"/>
                  </a:lnTo>
                  <a:lnTo>
                    <a:pt x="2281" y="2033"/>
                  </a:lnTo>
                  <a:lnTo>
                    <a:pt x="2260" y="2014"/>
                  </a:lnTo>
                  <a:lnTo>
                    <a:pt x="2234" y="1992"/>
                  </a:lnTo>
                  <a:lnTo>
                    <a:pt x="2206" y="1968"/>
                  </a:lnTo>
                  <a:lnTo>
                    <a:pt x="2175" y="1943"/>
                  </a:lnTo>
                  <a:lnTo>
                    <a:pt x="2140" y="1919"/>
                  </a:lnTo>
                  <a:lnTo>
                    <a:pt x="2102" y="1893"/>
                  </a:lnTo>
                  <a:lnTo>
                    <a:pt x="2059" y="1867"/>
                  </a:lnTo>
                  <a:lnTo>
                    <a:pt x="2014" y="1841"/>
                  </a:lnTo>
                  <a:lnTo>
                    <a:pt x="1964" y="1816"/>
                  </a:lnTo>
                  <a:lnTo>
                    <a:pt x="1912" y="1792"/>
                  </a:lnTo>
                  <a:lnTo>
                    <a:pt x="1855" y="1768"/>
                  </a:lnTo>
                  <a:lnTo>
                    <a:pt x="1794" y="1745"/>
                  </a:lnTo>
                  <a:lnTo>
                    <a:pt x="1730" y="1724"/>
                  </a:lnTo>
                  <a:lnTo>
                    <a:pt x="1662" y="1706"/>
                  </a:lnTo>
                  <a:lnTo>
                    <a:pt x="1589" y="1688"/>
                  </a:lnTo>
                  <a:lnTo>
                    <a:pt x="1513" y="1674"/>
                  </a:lnTo>
                  <a:lnTo>
                    <a:pt x="1432" y="1663"/>
                  </a:lnTo>
                  <a:lnTo>
                    <a:pt x="1347" y="1653"/>
                  </a:lnTo>
                  <a:lnTo>
                    <a:pt x="1259" y="1648"/>
                  </a:lnTo>
                  <a:lnTo>
                    <a:pt x="1165" y="1646"/>
                  </a:lnTo>
                  <a:lnTo>
                    <a:pt x="997" y="1646"/>
                  </a:lnTo>
                  <a:lnTo>
                    <a:pt x="1325" y="2437"/>
                  </a:lnTo>
                  <a:lnTo>
                    <a:pt x="1330" y="2457"/>
                  </a:lnTo>
                  <a:lnTo>
                    <a:pt x="1330" y="2475"/>
                  </a:lnTo>
                  <a:lnTo>
                    <a:pt x="1327" y="2494"/>
                  </a:lnTo>
                  <a:lnTo>
                    <a:pt x="1320" y="2511"/>
                  </a:lnTo>
                  <a:lnTo>
                    <a:pt x="1309" y="2527"/>
                  </a:lnTo>
                  <a:lnTo>
                    <a:pt x="1295" y="2539"/>
                  </a:lnTo>
                  <a:lnTo>
                    <a:pt x="1277" y="2549"/>
                  </a:lnTo>
                  <a:lnTo>
                    <a:pt x="1262" y="2554"/>
                  </a:lnTo>
                  <a:lnTo>
                    <a:pt x="1245" y="2555"/>
                  </a:lnTo>
                  <a:lnTo>
                    <a:pt x="1226" y="2553"/>
                  </a:lnTo>
                  <a:lnTo>
                    <a:pt x="1207" y="2545"/>
                  </a:lnTo>
                  <a:lnTo>
                    <a:pt x="1190" y="2535"/>
                  </a:lnTo>
                  <a:lnTo>
                    <a:pt x="1176" y="2521"/>
                  </a:lnTo>
                  <a:lnTo>
                    <a:pt x="1167" y="2502"/>
                  </a:lnTo>
                  <a:lnTo>
                    <a:pt x="813" y="1646"/>
                  </a:lnTo>
                  <a:lnTo>
                    <a:pt x="487" y="1646"/>
                  </a:lnTo>
                  <a:lnTo>
                    <a:pt x="431" y="1643"/>
                  </a:lnTo>
                  <a:lnTo>
                    <a:pt x="375" y="1634"/>
                  </a:lnTo>
                  <a:lnTo>
                    <a:pt x="323" y="1618"/>
                  </a:lnTo>
                  <a:lnTo>
                    <a:pt x="273" y="1596"/>
                  </a:lnTo>
                  <a:lnTo>
                    <a:pt x="226" y="1571"/>
                  </a:lnTo>
                  <a:lnTo>
                    <a:pt x="183" y="1539"/>
                  </a:lnTo>
                  <a:lnTo>
                    <a:pt x="143" y="1503"/>
                  </a:lnTo>
                  <a:lnTo>
                    <a:pt x="107" y="1463"/>
                  </a:lnTo>
                  <a:lnTo>
                    <a:pt x="75" y="1420"/>
                  </a:lnTo>
                  <a:lnTo>
                    <a:pt x="50" y="1373"/>
                  </a:lnTo>
                  <a:lnTo>
                    <a:pt x="29" y="1323"/>
                  </a:lnTo>
                  <a:lnTo>
                    <a:pt x="12" y="1271"/>
                  </a:lnTo>
                  <a:lnTo>
                    <a:pt x="3" y="1216"/>
                  </a:lnTo>
                  <a:lnTo>
                    <a:pt x="0" y="1160"/>
                  </a:lnTo>
                  <a:lnTo>
                    <a:pt x="0" y="979"/>
                  </a:lnTo>
                  <a:lnTo>
                    <a:pt x="3" y="922"/>
                  </a:lnTo>
                  <a:lnTo>
                    <a:pt x="12" y="867"/>
                  </a:lnTo>
                  <a:lnTo>
                    <a:pt x="29" y="815"/>
                  </a:lnTo>
                  <a:lnTo>
                    <a:pt x="50" y="764"/>
                  </a:lnTo>
                  <a:lnTo>
                    <a:pt x="75" y="718"/>
                  </a:lnTo>
                  <a:lnTo>
                    <a:pt x="107" y="674"/>
                  </a:lnTo>
                  <a:lnTo>
                    <a:pt x="143" y="634"/>
                  </a:lnTo>
                  <a:lnTo>
                    <a:pt x="183" y="599"/>
                  </a:lnTo>
                  <a:lnTo>
                    <a:pt x="226" y="568"/>
                  </a:lnTo>
                  <a:lnTo>
                    <a:pt x="273" y="541"/>
                  </a:lnTo>
                  <a:lnTo>
                    <a:pt x="323" y="520"/>
                  </a:lnTo>
                  <a:lnTo>
                    <a:pt x="375" y="505"/>
                  </a:lnTo>
                  <a:lnTo>
                    <a:pt x="431" y="495"/>
                  </a:lnTo>
                  <a:lnTo>
                    <a:pt x="487" y="492"/>
                  </a:lnTo>
                  <a:lnTo>
                    <a:pt x="1166" y="492"/>
                  </a:lnTo>
                  <a:lnTo>
                    <a:pt x="1199" y="492"/>
                  </a:lnTo>
                  <a:lnTo>
                    <a:pt x="1234" y="490"/>
                  </a:lnTo>
                  <a:lnTo>
                    <a:pt x="1269" y="487"/>
                  </a:lnTo>
                  <a:lnTo>
                    <a:pt x="1307" y="484"/>
                  </a:lnTo>
                  <a:lnTo>
                    <a:pt x="1346" y="479"/>
                  </a:lnTo>
                  <a:lnTo>
                    <a:pt x="1388" y="473"/>
                  </a:lnTo>
                  <a:lnTo>
                    <a:pt x="1431" y="465"/>
                  </a:lnTo>
                  <a:lnTo>
                    <a:pt x="1477" y="455"/>
                  </a:lnTo>
                  <a:lnTo>
                    <a:pt x="1524" y="443"/>
                  </a:lnTo>
                  <a:lnTo>
                    <a:pt x="1574" y="429"/>
                  </a:lnTo>
                  <a:lnTo>
                    <a:pt x="1625" y="412"/>
                  </a:lnTo>
                  <a:lnTo>
                    <a:pt x="1679" y="392"/>
                  </a:lnTo>
                  <a:lnTo>
                    <a:pt x="1735" y="370"/>
                  </a:lnTo>
                  <a:lnTo>
                    <a:pt x="1794" y="345"/>
                  </a:lnTo>
                  <a:lnTo>
                    <a:pt x="1856" y="317"/>
                  </a:lnTo>
                  <a:lnTo>
                    <a:pt x="1920" y="285"/>
                  </a:lnTo>
                  <a:lnTo>
                    <a:pt x="1987" y="250"/>
                  </a:lnTo>
                  <a:lnTo>
                    <a:pt x="2056" y="211"/>
                  </a:lnTo>
                  <a:lnTo>
                    <a:pt x="2129" y="168"/>
                  </a:lnTo>
                  <a:lnTo>
                    <a:pt x="2204" y="122"/>
                  </a:lnTo>
                  <a:lnTo>
                    <a:pt x="2283" y="70"/>
                  </a:lnTo>
                  <a:lnTo>
                    <a:pt x="2364" y="15"/>
                  </a:lnTo>
                  <a:lnTo>
                    <a:pt x="2382" y="6"/>
                  </a:lnTo>
                  <a:lnTo>
                    <a:pt x="2399" y="1"/>
                  </a:lnTo>
                  <a:lnTo>
                    <a:pt x="24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7237413" y="2625725"/>
              <a:ext cx="400050" cy="136525"/>
            </a:xfrm>
            <a:custGeom>
              <a:avLst/>
              <a:gdLst>
                <a:gd name="T0" fmla="*/ 85 w 505"/>
                <a:gd name="T1" fmla="*/ 0 h 172"/>
                <a:gd name="T2" fmla="*/ 419 w 505"/>
                <a:gd name="T3" fmla="*/ 0 h 172"/>
                <a:gd name="T4" fmla="*/ 442 w 505"/>
                <a:gd name="T5" fmla="*/ 3 h 172"/>
                <a:gd name="T6" fmla="*/ 463 w 505"/>
                <a:gd name="T7" fmla="*/ 11 h 172"/>
                <a:gd name="T8" fmla="*/ 479 w 505"/>
                <a:gd name="T9" fmla="*/ 25 h 172"/>
                <a:gd name="T10" fmla="*/ 493 w 505"/>
                <a:gd name="T11" fmla="*/ 42 h 172"/>
                <a:gd name="T12" fmla="*/ 502 w 505"/>
                <a:gd name="T13" fmla="*/ 62 h 172"/>
                <a:gd name="T14" fmla="*/ 505 w 505"/>
                <a:gd name="T15" fmla="*/ 86 h 172"/>
                <a:gd name="T16" fmla="*/ 502 w 505"/>
                <a:gd name="T17" fmla="*/ 109 h 172"/>
                <a:gd name="T18" fmla="*/ 493 w 505"/>
                <a:gd name="T19" fmla="*/ 129 h 172"/>
                <a:gd name="T20" fmla="*/ 479 w 505"/>
                <a:gd name="T21" fmla="*/ 146 h 172"/>
                <a:gd name="T22" fmla="*/ 463 w 505"/>
                <a:gd name="T23" fmla="*/ 159 h 172"/>
                <a:gd name="T24" fmla="*/ 442 w 505"/>
                <a:gd name="T25" fmla="*/ 168 h 172"/>
                <a:gd name="T26" fmla="*/ 419 w 505"/>
                <a:gd name="T27" fmla="*/ 172 h 172"/>
                <a:gd name="T28" fmla="*/ 85 w 505"/>
                <a:gd name="T29" fmla="*/ 172 h 172"/>
                <a:gd name="T30" fmla="*/ 63 w 505"/>
                <a:gd name="T31" fmla="*/ 168 h 172"/>
                <a:gd name="T32" fmla="*/ 42 w 505"/>
                <a:gd name="T33" fmla="*/ 159 h 172"/>
                <a:gd name="T34" fmla="*/ 26 w 505"/>
                <a:gd name="T35" fmla="*/ 146 h 172"/>
                <a:gd name="T36" fmla="*/ 12 w 505"/>
                <a:gd name="T37" fmla="*/ 129 h 172"/>
                <a:gd name="T38" fmla="*/ 3 w 505"/>
                <a:gd name="T39" fmla="*/ 109 h 172"/>
                <a:gd name="T40" fmla="*/ 0 w 505"/>
                <a:gd name="T41" fmla="*/ 86 h 172"/>
                <a:gd name="T42" fmla="*/ 3 w 505"/>
                <a:gd name="T43" fmla="*/ 63 h 172"/>
                <a:gd name="T44" fmla="*/ 12 w 505"/>
                <a:gd name="T45" fmla="*/ 42 h 172"/>
                <a:gd name="T46" fmla="*/ 26 w 505"/>
                <a:gd name="T47" fmla="*/ 25 h 172"/>
                <a:gd name="T48" fmla="*/ 42 w 505"/>
                <a:gd name="T49" fmla="*/ 11 h 172"/>
                <a:gd name="T50" fmla="*/ 63 w 505"/>
                <a:gd name="T51" fmla="*/ 3 h 172"/>
                <a:gd name="T52" fmla="*/ 85 w 505"/>
                <a:gd name="T5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5" h="172">
                  <a:moveTo>
                    <a:pt x="85" y="0"/>
                  </a:moveTo>
                  <a:lnTo>
                    <a:pt x="419" y="0"/>
                  </a:lnTo>
                  <a:lnTo>
                    <a:pt x="442" y="3"/>
                  </a:lnTo>
                  <a:lnTo>
                    <a:pt x="463" y="11"/>
                  </a:lnTo>
                  <a:lnTo>
                    <a:pt x="479" y="25"/>
                  </a:lnTo>
                  <a:lnTo>
                    <a:pt x="493" y="42"/>
                  </a:lnTo>
                  <a:lnTo>
                    <a:pt x="502" y="62"/>
                  </a:lnTo>
                  <a:lnTo>
                    <a:pt x="505" y="86"/>
                  </a:lnTo>
                  <a:lnTo>
                    <a:pt x="502" y="109"/>
                  </a:lnTo>
                  <a:lnTo>
                    <a:pt x="493" y="129"/>
                  </a:lnTo>
                  <a:lnTo>
                    <a:pt x="479" y="146"/>
                  </a:lnTo>
                  <a:lnTo>
                    <a:pt x="463" y="159"/>
                  </a:lnTo>
                  <a:lnTo>
                    <a:pt x="442" y="168"/>
                  </a:lnTo>
                  <a:lnTo>
                    <a:pt x="419" y="172"/>
                  </a:lnTo>
                  <a:lnTo>
                    <a:pt x="85" y="172"/>
                  </a:lnTo>
                  <a:lnTo>
                    <a:pt x="63" y="168"/>
                  </a:lnTo>
                  <a:lnTo>
                    <a:pt x="42" y="159"/>
                  </a:lnTo>
                  <a:lnTo>
                    <a:pt x="26" y="146"/>
                  </a:lnTo>
                  <a:lnTo>
                    <a:pt x="12" y="129"/>
                  </a:lnTo>
                  <a:lnTo>
                    <a:pt x="3" y="109"/>
                  </a:lnTo>
                  <a:lnTo>
                    <a:pt x="0" y="86"/>
                  </a:lnTo>
                  <a:lnTo>
                    <a:pt x="3" y="63"/>
                  </a:lnTo>
                  <a:lnTo>
                    <a:pt x="12" y="42"/>
                  </a:lnTo>
                  <a:lnTo>
                    <a:pt x="26" y="25"/>
                  </a:lnTo>
                  <a:lnTo>
                    <a:pt x="42" y="11"/>
                  </a:lnTo>
                  <a:lnTo>
                    <a:pt x="63"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7207250" y="2290763"/>
              <a:ext cx="390525" cy="236538"/>
            </a:xfrm>
            <a:custGeom>
              <a:avLst/>
              <a:gdLst>
                <a:gd name="T0" fmla="*/ 415 w 492"/>
                <a:gd name="T1" fmla="*/ 0 h 296"/>
                <a:gd name="T2" fmla="*/ 432 w 492"/>
                <a:gd name="T3" fmla="*/ 3 h 296"/>
                <a:gd name="T4" fmla="*/ 450 w 492"/>
                <a:gd name="T5" fmla="*/ 10 h 296"/>
                <a:gd name="T6" fmla="*/ 465 w 492"/>
                <a:gd name="T7" fmla="*/ 21 h 296"/>
                <a:gd name="T8" fmla="*/ 478 w 492"/>
                <a:gd name="T9" fmla="*/ 36 h 296"/>
                <a:gd name="T10" fmla="*/ 487 w 492"/>
                <a:gd name="T11" fmla="*/ 53 h 296"/>
                <a:gd name="T12" fmla="*/ 492 w 492"/>
                <a:gd name="T13" fmla="*/ 72 h 296"/>
                <a:gd name="T14" fmla="*/ 492 w 492"/>
                <a:gd name="T15" fmla="*/ 92 h 296"/>
                <a:gd name="T16" fmla="*/ 489 w 492"/>
                <a:gd name="T17" fmla="*/ 109 h 296"/>
                <a:gd name="T18" fmla="*/ 482 w 492"/>
                <a:gd name="T19" fmla="*/ 127 h 296"/>
                <a:gd name="T20" fmla="*/ 471 w 492"/>
                <a:gd name="T21" fmla="*/ 142 h 296"/>
                <a:gd name="T22" fmla="*/ 456 w 492"/>
                <a:gd name="T23" fmla="*/ 155 h 296"/>
                <a:gd name="T24" fmla="*/ 439 w 492"/>
                <a:gd name="T25" fmla="*/ 164 h 296"/>
                <a:gd name="T26" fmla="*/ 116 w 492"/>
                <a:gd name="T27" fmla="*/ 290 h 296"/>
                <a:gd name="T28" fmla="*/ 101 w 492"/>
                <a:gd name="T29" fmla="*/ 294 h 296"/>
                <a:gd name="T30" fmla="*/ 85 w 492"/>
                <a:gd name="T31" fmla="*/ 296 h 296"/>
                <a:gd name="T32" fmla="*/ 65 w 492"/>
                <a:gd name="T33" fmla="*/ 293 h 296"/>
                <a:gd name="T34" fmla="*/ 46 w 492"/>
                <a:gd name="T35" fmla="*/ 287 h 296"/>
                <a:gd name="T36" fmla="*/ 29 w 492"/>
                <a:gd name="T37" fmla="*/ 275 h 296"/>
                <a:gd name="T38" fmla="*/ 15 w 492"/>
                <a:gd name="T39" fmla="*/ 260 h 296"/>
                <a:gd name="T40" fmla="*/ 6 w 492"/>
                <a:gd name="T41" fmla="*/ 241 h 296"/>
                <a:gd name="T42" fmla="*/ 0 w 492"/>
                <a:gd name="T43" fmla="*/ 223 h 296"/>
                <a:gd name="T44" fmla="*/ 0 w 492"/>
                <a:gd name="T45" fmla="*/ 203 h 296"/>
                <a:gd name="T46" fmla="*/ 4 w 492"/>
                <a:gd name="T47" fmla="*/ 186 h 296"/>
                <a:gd name="T48" fmla="*/ 11 w 492"/>
                <a:gd name="T49" fmla="*/ 168 h 296"/>
                <a:gd name="T50" fmla="*/ 22 w 492"/>
                <a:gd name="T51" fmla="*/ 154 h 296"/>
                <a:gd name="T52" fmla="*/ 37 w 492"/>
                <a:gd name="T53" fmla="*/ 141 h 296"/>
                <a:gd name="T54" fmla="*/ 53 w 492"/>
                <a:gd name="T55" fmla="*/ 132 h 296"/>
                <a:gd name="T56" fmla="*/ 377 w 492"/>
                <a:gd name="T57" fmla="*/ 5 h 296"/>
                <a:gd name="T58" fmla="*/ 395 w 492"/>
                <a:gd name="T59" fmla="*/ 0 h 296"/>
                <a:gd name="T60" fmla="*/ 415 w 492"/>
                <a:gd name="T6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2" h="296">
                  <a:moveTo>
                    <a:pt x="415" y="0"/>
                  </a:moveTo>
                  <a:lnTo>
                    <a:pt x="432" y="3"/>
                  </a:lnTo>
                  <a:lnTo>
                    <a:pt x="450" y="10"/>
                  </a:lnTo>
                  <a:lnTo>
                    <a:pt x="465" y="21"/>
                  </a:lnTo>
                  <a:lnTo>
                    <a:pt x="478" y="36"/>
                  </a:lnTo>
                  <a:lnTo>
                    <a:pt x="487" y="53"/>
                  </a:lnTo>
                  <a:lnTo>
                    <a:pt x="492" y="72"/>
                  </a:lnTo>
                  <a:lnTo>
                    <a:pt x="492" y="92"/>
                  </a:lnTo>
                  <a:lnTo>
                    <a:pt x="489" y="109"/>
                  </a:lnTo>
                  <a:lnTo>
                    <a:pt x="482" y="127"/>
                  </a:lnTo>
                  <a:lnTo>
                    <a:pt x="471" y="142"/>
                  </a:lnTo>
                  <a:lnTo>
                    <a:pt x="456" y="155"/>
                  </a:lnTo>
                  <a:lnTo>
                    <a:pt x="439" y="164"/>
                  </a:lnTo>
                  <a:lnTo>
                    <a:pt x="116" y="290"/>
                  </a:lnTo>
                  <a:lnTo>
                    <a:pt x="101" y="294"/>
                  </a:lnTo>
                  <a:lnTo>
                    <a:pt x="85" y="296"/>
                  </a:lnTo>
                  <a:lnTo>
                    <a:pt x="65" y="293"/>
                  </a:lnTo>
                  <a:lnTo>
                    <a:pt x="46" y="287"/>
                  </a:lnTo>
                  <a:lnTo>
                    <a:pt x="29" y="275"/>
                  </a:lnTo>
                  <a:lnTo>
                    <a:pt x="15" y="260"/>
                  </a:lnTo>
                  <a:lnTo>
                    <a:pt x="6" y="241"/>
                  </a:lnTo>
                  <a:lnTo>
                    <a:pt x="0" y="223"/>
                  </a:lnTo>
                  <a:lnTo>
                    <a:pt x="0" y="203"/>
                  </a:lnTo>
                  <a:lnTo>
                    <a:pt x="4" y="186"/>
                  </a:lnTo>
                  <a:lnTo>
                    <a:pt x="11" y="168"/>
                  </a:lnTo>
                  <a:lnTo>
                    <a:pt x="22" y="154"/>
                  </a:lnTo>
                  <a:lnTo>
                    <a:pt x="37" y="141"/>
                  </a:lnTo>
                  <a:lnTo>
                    <a:pt x="53" y="132"/>
                  </a:lnTo>
                  <a:lnTo>
                    <a:pt x="377" y="5"/>
                  </a:lnTo>
                  <a:lnTo>
                    <a:pt x="395" y="0"/>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7207250" y="2859088"/>
              <a:ext cx="390525" cy="234950"/>
            </a:xfrm>
            <a:custGeom>
              <a:avLst/>
              <a:gdLst>
                <a:gd name="T0" fmla="*/ 79 w 493"/>
                <a:gd name="T1" fmla="*/ 0 h 297"/>
                <a:gd name="T2" fmla="*/ 98 w 493"/>
                <a:gd name="T3" fmla="*/ 1 h 297"/>
                <a:gd name="T4" fmla="*/ 117 w 493"/>
                <a:gd name="T5" fmla="*/ 7 h 297"/>
                <a:gd name="T6" fmla="*/ 440 w 493"/>
                <a:gd name="T7" fmla="*/ 133 h 297"/>
                <a:gd name="T8" fmla="*/ 457 w 493"/>
                <a:gd name="T9" fmla="*/ 142 h 297"/>
                <a:gd name="T10" fmla="*/ 472 w 493"/>
                <a:gd name="T11" fmla="*/ 155 h 297"/>
                <a:gd name="T12" fmla="*/ 483 w 493"/>
                <a:gd name="T13" fmla="*/ 170 h 297"/>
                <a:gd name="T14" fmla="*/ 490 w 493"/>
                <a:gd name="T15" fmla="*/ 187 h 297"/>
                <a:gd name="T16" fmla="*/ 493 w 493"/>
                <a:gd name="T17" fmla="*/ 205 h 297"/>
                <a:gd name="T18" fmla="*/ 493 w 493"/>
                <a:gd name="T19" fmla="*/ 224 h 297"/>
                <a:gd name="T20" fmla="*/ 488 w 493"/>
                <a:gd name="T21" fmla="*/ 243 h 297"/>
                <a:gd name="T22" fmla="*/ 478 w 493"/>
                <a:gd name="T23" fmla="*/ 262 h 297"/>
                <a:gd name="T24" fmla="*/ 464 w 493"/>
                <a:gd name="T25" fmla="*/ 276 h 297"/>
                <a:gd name="T26" fmla="*/ 448 w 493"/>
                <a:gd name="T27" fmla="*/ 287 h 297"/>
                <a:gd name="T28" fmla="*/ 428 w 493"/>
                <a:gd name="T29" fmla="*/ 295 h 297"/>
                <a:gd name="T30" fmla="*/ 409 w 493"/>
                <a:gd name="T31" fmla="*/ 297 h 297"/>
                <a:gd name="T32" fmla="*/ 393 w 493"/>
                <a:gd name="T33" fmla="*/ 296 h 297"/>
                <a:gd name="T34" fmla="*/ 378 w 493"/>
                <a:gd name="T35" fmla="*/ 292 h 297"/>
                <a:gd name="T36" fmla="*/ 54 w 493"/>
                <a:gd name="T37" fmla="*/ 165 h 297"/>
                <a:gd name="T38" fmla="*/ 37 w 493"/>
                <a:gd name="T39" fmla="*/ 155 h 297"/>
                <a:gd name="T40" fmla="*/ 22 w 493"/>
                <a:gd name="T41" fmla="*/ 143 h 297"/>
                <a:gd name="T42" fmla="*/ 12 w 493"/>
                <a:gd name="T43" fmla="*/ 128 h 297"/>
                <a:gd name="T44" fmla="*/ 5 w 493"/>
                <a:gd name="T45" fmla="*/ 111 h 297"/>
                <a:gd name="T46" fmla="*/ 0 w 493"/>
                <a:gd name="T47" fmla="*/ 92 h 297"/>
                <a:gd name="T48" fmla="*/ 1 w 493"/>
                <a:gd name="T49" fmla="*/ 74 h 297"/>
                <a:gd name="T50" fmla="*/ 7 w 493"/>
                <a:gd name="T51" fmla="*/ 54 h 297"/>
                <a:gd name="T52" fmla="*/ 16 w 493"/>
                <a:gd name="T53" fmla="*/ 38 h 297"/>
                <a:gd name="T54" fmla="*/ 28 w 493"/>
                <a:gd name="T55" fmla="*/ 23 h 297"/>
                <a:gd name="T56" fmla="*/ 44 w 493"/>
                <a:gd name="T57" fmla="*/ 12 h 297"/>
                <a:gd name="T58" fmla="*/ 60 w 493"/>
                <a:gd name="T59" fmla="*/ 5 h 297"/>
                <a:gd name="T60" fmla="*/ 79 w 493"/>
                <a:gd name="T6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3" h="297">
                  <a:moveTo>
                    <a:pt x="79" y="0"/>
                  </a:moveTo>
                  <a:lnTo>
                    <a:pt x="98" y="1"/>
                  </a:lnTo>
                  <a:lnTo>
                    <a:pt x="117" y="7"/>
                  </a:lnTo>
                  <a:lnTo>
                    <a:pt x="440" y="133"/>
                  </a:lnTo>
                  <a:lnTo>
                    <a:pt x="457" y="142"/>
                  </a:lnTo>
                  <a:lnTo>
                    <a:pt x="472" y="155"/>
                  </a:lnTo>
                  <a:lnTo>
                    <a:pt x="483" y="170"/>
                  </a:lnTo>
                  <a:lnTo>
                    <a:pt x="490" y="187"/>
                  </a:lnTo>
                  <a:lnTo>
                    <a:pt x="493" y="205"/>
                  </a:lnTo>
                  <a:lnTo>
                    <a:pt x="493" y="224"/>
                  </a:lnTo>
                  <a:lnTo>
                    <a:pt x="488" y="243"/>
                  </a:lnTo>
                  <a:lnTo>
                    <a:pt x="478" y="262"/>
                  </a:lnTo>
                  <a:lnTo>
                    <a:pt x="464" y="276"/>
                  </a:lnTo>
                  <a:lnTo>
                    <a:pt x="448" y="287"/>
                  </a:lnTo>
                  <a:lnTo>
                    <a:pt x="428" y="295"/>
                  </a:lnTo>
                  <a:lnTo>
                    <a:pt x="409" y="297"/>
                  </a:lnTo>
                  <a:lnTo>
                    <a:pt x="393" y="296"/>
                  </a:lnTo>
                  <a:lnTo>
                    <a:pt x="378" y="292"/>
                  </a:lnTo>
                  <a:lnTo>
                    <a:pt x="54" y="165"/>
                  </a:lnTo>
                  <a:lnTo>
                    <a:pt x="37" y="155"/>
                  </a:lnTo>
                  <a:lnTo>
                    <a:pt x="22" y="143"/>
                  </a:lnTo>
                  <a:lnTo>
                    <a:pt x="12" y="128"/>
                  </a:lnTo>
                  <a:lnTo>
                    <a:pt x="5" y="111"/>
                  </a:lnTo>
                  <a:lnTo>
                    <a:pt x="0" y="92"/>
                  </a:lnTo>
                  <a:lnTo>
                    <a:pt x="1" y="74"/>
                  </a:lnTo>
                  <a:lnTo>
                    <a:pt x="7" y="54"/>
                  </a:lnTo>
                  <a:lnTo>
                    <a:pt x="16" y="38"/>
                  </a:lnTo>
                  <a:lnTo>
                    <a:pt x="28" y="23"/>
                  </a:lnTo>
                  <a:lnTo>
                    <a:pt x="44" y="12"/>
                  </a:lnTo>
                  <a:lnTo>
                    <a:pt x="60" y="5"/>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641910" y="1680119"/>
            <a:ext cx="473996" cy="473996"/>
            <a:chOff x="-1238250" y="2566988"/>
            <a:chExt cx="1381125" cy="1381125"/>
          </a:xfrm>
          <a:solidFill>
            <a:schemeClr val="bg1"/>
          </a:solidFill>
        </p:grpSpPr>
        <p:sp>
          <p:nvSpPr>
            <p:cNvPr id="40" name="Freeform 32"/>
            <p:cNvSpPr>
              <a:spLocks noEditPoints="1"/>
            </p:cNvSpPr>
            <p:nvPr/>
          </p:nvSpPr>
          <p:spPr bwMode="auto">
            <a:xfrm>
              <a:off x="-1238250" y="2566988"/>
              <a:ext cx="1381125" cy="1381125"/>
            </a:xfrm>
            <a:custGeom>
              <a:avLst/>
              <a:gdLst>
                <a:gd name="T0" fmla="*/ 1520 w 3480"/>
                <a:gd name="T1" fmla="*/ 434 h 3480"/>
                <a:gd name="T2" fmla="*/ 1188 w 3480"/>
                <a:gd name="T3" fmla="*/ 611 h 3480"/>
                <a:gd name="T4" fmla="*/ 919 w 3480"/>
                <a:gd name="T5" fmla="*/ 632 h 3480"/>
                <a:gd name="T6" fmla="*/ 509 w 3480"/>
                <a:gd name="T7" fmla="*/ 752 h 3480"/>
                <a:gd name="T8" fmla="*/ 668 w 3480"/>
                <a:gd name="T9" fmla="*/ 1063 h 3480"/>
                <a:gd name="T10" fmla="*/ 502 w 3480"/>
                <a:gd name="T11" fmla="*/ 1461 h 3480"/>
                <a:gd name="T12" fmla="*/ 171 w 3480"/>
                <a:gd name="T13" fmla="*/ 1568 h 3480"/>
                <a:gd name="T14" fmla="*/ 375 w 3480"/>
                <a:gd name="T15" fmla="*/ 1942 h 3480"/>
                <a:gd name="T16" fmla="*/ 552 w 3480"/>
                <a:gd name="T17" fmla="*/ 2149 h 3480"/>
                <a:gd name="T18" fmla="*/ 661 w 3480"/>
                <a:gd name="T19" fmla="*/ 2507 h 3480"/>
                <a:gd name="T20" fmla="*/ 735 w 3480"/>
                <a:gd name="T21" fmla="*/ 2965 h 3480"/>
                <a:gd name="T22" fmla="*/ 1001 w 3480"/>
                <a:gd name="T23" fmla="*/ 2812 h 3480"/>
                <a:gd name="T24" fmla="*/ 1405 w 3480"/>
                <a:gd name="T25" fmla="*/ 2952 h 3480"/>
                <a:gd name="T26" fmla="*/ 1550 w 3480"/>
                <a:gd name="T27" fmla="*/ 3204 h 3480"/>
                <a:gd name="T28" fmla="*/ 1915 w 3480"/>
                <a:gd name="T29" fmla="*/ 3301 h 3480"/>
                <a:gd name="T30" fmla="*/ 2046 w 3480"/>
                <a:gd name="T31" fmla="*/ 2962 h 3480"/>
                <a:gd name="T32" fmla="*/ 2448 w 3480"/>
                <a:gd name="T33" fmla="*/ 2810 h 3480"/>
                <a:gd name="T34" fmla="*/ 2738 w 3480"/>
                <a:gd name="T35" fmla="*/ 2971 h 3480"/>
                <a:gd name="T36" fmla="*/ 2831 w 3480"/>
                <a:gd name="T37" fmla="*/ 2535 h 3480"/>
                <a:gd name="T38" fmla="*/ 2901 w 3480"/>
                <a:gd name="T39" fmla="*/ 2221 h 3480"/>
                <a:gd name="T40" fmla="*/ 3074 w 3480"/>
                <a:gd name="T41" fmla="*/ 1950 h 3480"/>
                <a:gd name="T42" fmla="*/ 3315 w 3480"/>
                <a:gd name="T43" fmla="*/ 1575 h 3480"/>
                <a:gd name="T44" fmla="*/ 2997 w 3480"/>
                <a:gd name="T45" fmla="*/ 1484 h 3480"/>
                <a:gd name="T46" fmla="*/ 2821 w 3480"/>
                <a:gd name="T47" fmla="*/ 1091 h 3480"/>
                <a:gd name="T48" fmla="*/ 2967 w 3480"/>
                <a:gd name="T49" fmla="*/ 760 h 3480"/>
                <a:gd name="T50" fmla="*/ 2641 w 3480"/>
                <a:gd name="T51" fmla="*/ 572 h 3480"/>
                <a:gd name="T52" fmla="*/ 2360 w 3480"/>
                <a:gd name="T53" fmla="*/ 646 h 3480"/>
                <a:gd name="T54" fmla="*/ 1976 w 3480"/>
                <a:gd name="T55" fmla="*/ 461 h 3480"/>
                <a:gd name="T56" fmla="*/ 1896 w 3480"/>
                <a:gd name="T57" fmla="*/ 162 h 3480"/>
                <a:gd name="T58" fmla="*/ 2036 w 3480"/>
                <a:gd name="T59" fmla="*/ 67 h 3480"/>
                <a:gd name="T60" fmla="*/ 2110 w 3480"/>
                <a:gd name="T61" fmla="*/ 367 h 3480"/>
                <a:gd name="T62" fmla="*/ 2455 w 3480"/>
                <a:gd name="T63" fmla="*/ 507 h 3480"/>
                <a:gd name="T64" fmla="*/ 2759 w 3480"/>
                <a:gd name="T65" fmla="*/ 349 h 3480"/>
                <a:gd name="T66" fmla="*/ 3125 w 3480"/>
                <a:gd name="T67" fmla="*/ 693 h 3480"/>
                <a:gd name="T68" fmla="*/ 2977 w 3480"/>
                <a:gd name="T69" fmla="*/ 1018 h 3480"/>
                <a:gd name="T70" fmla="*/ 3110 w 3480"/>
                <a:gd name="T71" fmla="*/ 1367 h 3480"/>
                <a:gd name="T72" fmla="*/ 3386 w 3480"/>
                <a:gd name="T73" fmla="*/ 1425 h 3480"/>
                <a:gd name="T74" fmla="*/ 3477 w 3480"/>
                <a:gd name="T75" fmla="*/ 1929 h 3480"/>
                <a:gd name="T76" fmla="*/ 3226 w 3480"/>
                <a:gd name="T77" fmla="*/ 2090 h 3480"/>
                <a:gd name="T78" fmla="*/ 3052 w 3480"/>
                <a:gd name="T79" fmla="*/ 2283 h 3480"/>
                <a:gd name="T80" fmla="*/ 3114 w 3480"/>
                <a:gd name="T81" fmla="*/ 2648 h 3480"/>
                <a:gd name="T82" fmla="*/ 3080 w 3480"/>
                <a:gd name="T83" fmla="*/ 2860 h 3480"/>
                <a:gd name="T84" fmla="*/ 2674 w 3480"/>
                <a:gd name="T85" fmla="*/ 3125 h 3480"/>
                <a:gd name="T86" fmla="*/ 2363 w 3480"/>
                <a:gd name="T87" fmla="*/ 3016 h 3480"/>
                <a:gd name="T88" fmla="*/ 2104 w 3480"/>
                <a:gd name="T89" fmla="*/ 3126 h 3480"/>
                <a:gd name="T90" fmla="*/ 1959 w 3480"/>
                <a:gd name="T91" fmla="*/ 3468 h 3480"/>
                <a:gd name="T92" fmla="*/ 1444 w 3480"/>
                <a:gd name="T93" fmla="*/ 3413 h 3480"/>
                <a:gd name="T94" fmla="*/ 1370 w 3480"/>
                <a:gd name="T95" fmla="*/ 3113 h 3480"/>
                <a:gd name="T96" fmla="*/ 1025 w 3480"/>
                <a:gd name="T97" fmla="*/ 2973 h 3480"/>
                <a:gd name="T98" fmla="*/ 721 w 3480"/>
                <a:gd name="T99" fmla="*/ 3131 h 3480"/>
                <a:gd name="T100" fmla="*/ 355 w 3480"/>
                <a:gd name="T101" fmla="*/ 2787 h 3480"/>
                <a:gd name="T102" fmla="*/ 503 w 3480"/>
                <a:gd name="T103" fmla="*/ 2462 h 3480"/>
                <a:gd name="T104" fmla="*/ 370 w 3480"/>
                <a:gd name="T105" fmla="*/ 2113 h 3480"/>
                <a:gd name="T106" fmla="*/ 94 w 3480"/>
                <a:gd name="T107" fmla="*/ 2055 h 3480"/>
                <a:gd name="T108" fmla="*/ 3 w 3480"/>
                <a:gd name="T109" fmla="*/ 1551 h 3480"/>
                <a:gd name="T110" fmla="*/ 254 w 3480"/>
                <a:gd name="T111" fmla="*/ 1390 h 3480"/>
                <a:gd name="T112" fmla="*/ 428 w 3480"/>
                <a:gd name="T113" fmla="*/ 1197 h 3480"/>
                <a:gd name="T114" fmla="*/ 366 w 3480"/>
                <a:gd name="T115" fmla="*/ 832 h 3480"/>
                <a:gd name="T116" fmla="*/ 400 w 3480"/>
                <a:gd name="T117" fmla="*/ 620 h 3480"/>
                <a:gd name="T118" fmla="*/ 806 w 3480"/>
                <a:gd name="T119" fmla="*/ 355 h 3480"/>
                <a:gd name="T120" fmla="*/ 1117 w 3480"/>
                <a:gd name="T121" fmla="*/ 464 h 3480"/>
                <a:gd name="T122" fmla="*/ 1376 w 3480"/>
                <a:gd name="T123" fmla="*/ 354 h 3480"/>
                <a:gd name="T124" fmla="*/ 1521 w 3480"/>
                <a:gd name="T125" fmla="*/ 12 h 3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0" h="3480">
                  <a:moveTo>
                    <a:pt x="1584" y="162"/>
                  </a:moveTo>
                  <a:lnTo>
                    <a:pt x="1575" y="165"/>
                  </a:lnTo>
                  <a:lnTo>
                    <a:pt x="1568" y="171"/>
                  </a:lnTo>
                  <a:lnTo>
                    <a:pt x="1565" y="179"/>
                  </a:lnTo>
                  <a:lnTo>
                    <a:pt x="1550" y="277"/>
                  </a:lnTo>
                  <a:lnTo>
                    <a:pt x="1538" y="375"/>
                  </a:lnTo>
                  <a:lnTo>
                    <a:pt x="1530" y="406"/>
                  </a:lnTo>
                  <a:lnTo>
                    <a:pt x="1520" y="434"/>
                  </a:lnTo>
                  <a:lnTo>
                    <a:pt x="1504" y="461"/>
                  </a:lnTo>
                  <a:lnTo>
                    <a:pt x="1484" y="483"/>
                  </a:lnTo>
                  <a:lnTo>
                    <a:pt x="1461" y="502"/>
                  </a:lnTo>
                  <a:lnTo>
                    <a:pt x="1434" y="518"/>
                  </a:lnTo>
                  <a:lnTo>
                    <a:pt x="1405" y="528"/>
                  </a:lnTo>
                  <a:lnTo>
                    <a:pt x="1331" y="552"/>
                  </a:lnTo>
                  <a:lnTo>
                    <a:pt x="1259" y="579"/>
                  </a:lnTo>
                  <a:lnTo>
                    <a:pt x="1188" y="611"/>
                  </a:lnTo>
                  <a:lnTo>
                    <a:pt x="1120" y="646"/>
                  </a:lnTo>
                  <a:lnTo>
                    <a:pt x="1091" y="659"/>
                  </a:lnTo>
                  <a:lnTo>
                    <a:pt x="1063" y="668"/>
                  </a:lnTo>
                  <a:lnTo>
                    <a:pt x="1032" y="670"/>
                  </a:lnTo>
                  <a:lnTo>
                    <a:pt x="1003" y="668"/>
                  </a:lnTo>
                  <a:lnTo>
                    <a:pt x="973" y="661"/>
                  </a:lnTo>
                  <a:lnTo>
                    <a:pt x="945" y="649"/>
                  </a:lnTo>
                  <a:lnTo>
                    <a:pt x="919" y="632"/>
                  </a:lnTo>
                  <a:lnTo>
                    <a:pt x="839" y="572"/>
                  </a:lnTo>
                  <a:lnTo>
                    <a:pt x="760" y="513"/>
                  </a:lnTo>
                  <a:lnTo>
                    <a:pt x="752" y="509"/>
                  </a:lnTo>
                  <a:lnTo>
                    <a:pt x="742" y="509"/>
                  </a:lnTo>
                  <a:lnTo>
                    <a:pt x="735" y="515"/>
                  </a:lnTo>
                  <a:lnTo>
                    <a:pt x="515" y="735"/>
                  </a:lnTo>
                  <a:lnTo>
                    <a:pt x="509" y="742"/>
                  </a:lnTo>
                  <a:lnTo>
                    <a:pt x="509" y="752"/>
                  </a:lnTo>
                  <a:lnTo>
                    <a:pt x="513" y="760"/>
                  </a:lnTo>
                  <a:lnTo>
                    <a:pt x="572" y="839"/>
                  </a:lnTo>
                  <a:lnTo>
                    <a:pt x="632" y="919"/>
                  </a:lnTo>
                  <a:lnTo>
                    <a:pt x="649" y="945"/>
                  </a:lnTo>
                  <a:lnTo>
                    <a:pt x="661" y="973"/>
                  </a:lnTo>
                  <a:lnTo>
                    <a:pt x="668" y="1003"/>
                  </a:lnTo>
                  <a:lnTo>
                    <a:pt x="670" y="1032"/>
                  </a:lnTo>
                  <a:lnTo>
                    <a:pt x="668" y="1063"/>
                  </a:lnTo>
                  <a:lnTo>
                    <a:pt x="659" y="1091"/>
                  </a:lnTo>
                  <a:lnTo>
                    <a:pt x="646" y="1120"/>
                  </a:lnTo>
                  <a:lnTo>
                    <a:pt x="611" y="1188"/>
                  </a:lnTo>
                  <a:lnTo>
                    <a:pt x="579" y="1259"/>
                  </a:lnTo>
                  <a:lnTo>
                    <a:pt x="552" y="1331"/>
                  </a:lnTo>
                  <a:lnTo>
                    <a:pt x="528" y="1405"/>
                  </a:lnTo>
                  <a:lnTo>
                    <a:pt x="518" y="1434"/>
                  </a:lnTo>
                  <a:lnTo>
                    <a:pt x="502" y="1461"/>
                  </a:lnTo>
                  <a:lnTo>
                    <a:pt x="483" y="1484"/>
                  </a:lnTo>
                  <a:lnTo>
                    <a:pt x="461" y="1504"/>
                  </a:lnTo>
                  <a:lnTo>
                    <a:pt x="434" y="1520"/>
                  </a:lnTo>
                  <a:lnTo>
                    <a:pt x="406" y="1530"/>
                  </a:lnTo>
                  <a:lnTo>
                    <a:pt x="375" y="1538"/>
                  </a:lnTo>
                  <a:lnTo>
                    <a:pt x="277" y="1550"/>
                  </a:lnTo>
                  <a:lnTo>
                    <a:pt x="179" y="1565"/>
                  </a:lnTo>
                  <a:lnTo>
                    <a:pt x="171" y="1568"/>
                  </a:lnTo>
                  <a:lnTo>
                    <a:pt x="165" y="1575"/>
                  </a:lnTo>
                  <a:lnTo>
                    <a:pt x="162" y="1585"/>
                  </a:lnTo>
                  <a:lnTo>
                    <a:pt x="162" y="1896"/>
                  </a:lnTo>
                  <a:lnTo>
                    <a:pt x="165" y="1905"/>
                  </a:lnTo>
                  <a:lnTo>
                    <a:pt x="171" y="1912"/>
                  </a:lnTo>
                  <a:lnTo>
                    <a:pt x="179" y="1915"/>
                  </a:lnTo>
                  <a:lnTo>
                    <a:pt x="277" y="1930"/>
                  </a:lnTo>
                  <a:lnTo>
                    <a:pt x="375" y="1942"/>
                  </a:lnTo>
                  <a:lnTo>
                    <a:pt x="406" y="1950"/>
                  </a:lnTo>
                  <a:lnTo>
                    <a:pt x="434" y="1960"/>
                  </a:lnTo>
                  <a:lnTo>
                    <a:pt x="461" y="1976"/>
                  </a:lnTo>
                  <a:lnTo>
                    <a:pt x="483" y="1996"/>
                  </a:lnTo>
                  <a:lnTo>
                    <a:pt x="502" y="2019"/>
                  </a:lnTo>
                  <a:lnTo>
                    <a:pt x="518" y="2046"/>
                  </a:lnTo>
                  <a:lnTo>
                    <a:pt x="528" y="2075"/>
                  </a:lnTo>
                  <a:lnTo>
                    <a:pt x="552" y="2149"/>
                  </a:lnTo>
                  <a:lnTo>
                    <a:pt x="579" y="2221"/>
                  </a:lnTo>
                  <a:lnTo>
                    <a:pt x="611" y="2292"/>
                  </a:lnTo>
                  <a:lnTo>
                    <a:pt x="646" y="2360"/>
                  </a:lnTo>
                  <a:lnTo>
                    <a:pt x="659" y="2389"/>
                  </a:lnTo>
                  <a:lnTo>
                    <a:pt x="668" y="2417"/>
                  </a:lnTo>
                  <a:lnTo>
                    <a:pt x="670" y="2448"/>
                  </a:lnTo>
                  <a:lnTo>
                    <a:pt x="668" y="2477"/>
                  </a:lnTo>
                  <a:lnTo>
                    <a:pt x="661" y="2507"/>
                  </a:lnTo>
                  <a:lnTo>
                    <a:pt x="649" y="2535"/>
                  </a:lnTo>
                  <a:lnTo>
                    <a:pt x="632" y="2561"/>
                  </a:lnTo>
                  <a:lnTo>
                    <a:pt x="572" y="2641"/>
                  </a:lnTo>
                  <a:lnTo>
                    <a:pt x="513" y="2720"/>
                  </a:lnTo>
                  <a:lnTo>
                    <a:pt x="509" y="2728"/>
                  </a:lnTo>
                  <a:lnTo>
                    <a:pt x="509" y="2738"/>
                  </a:lnTo>
                  <a:lnTo>
                    <a:pt x="515" y="2745"/>
                  </a:lnTo>
                  <a:lnTo>
                    <a:pt x="735" y="2965"/>
                  </a:lnTo>
                  <a:lnTo>
                    <a:pt x="742" y="2971"/>
                  </a:lnTo>
                  <a:lnTo>
                    <a:pt x="752" y="2972"/>
                  </a:lnTo>
                  <a:lnTo>
                    <a:pt x="760" y="2967"/>
                  </a:lnTo>
                  <a:lnTo>
                    <a:pt x="839" y="2908"/>
                  </a:lnTo>
                  <a:lnTo>
                    <a:pt x="919" y="2848"/>
                  </a:lnTo>
                  <a:lnTo>
                    <a:pt x="945" y="2831"/>
                  </a:lnTo>
                  <a:lnTo>
                    <a:pt x="972" y="2820"/>
                  </a:lnTo>
                  <a:lnTo>
                    <a:pt x="1001" y="2812"/>
                  </a:lnTo>
                  <a:lnTo>
                    <a:pt x="1030" y="2810"/>
                  </a:lnTo>
                  <a:lnTo>
                    <a:pt x="1061" y="2812"/>
                  </a:lnTo>
                  <a:lnTo>
                    <a:pt x="1091" y="2821"/>
                  </a:lnTo>
                  <a:lnTo>
                    <a:pt x="1120" y="2834"/>
                  </a:lnTo>
                  <a:lnTo>
                    <a:pt x="1188" y="2869"/>
                  </a:lnTo>
                  <a:lnTo>
                    <a:pt x="1259" y="2901"/>
                  </a:lnTo>
                  <a:lnTo>
                    <a:pt x="1331" y="2928"/>
                  </a:lnTo>
                  <a:lnTo>
                    <a:pt x="1405" y="2952"/>
                  </a:lnTo>
                  <a:lnTo>
                    <a:pt x="1434" y="2962"/>
                  </a:lnTo>
                  <a:lnTo>
                    <a:pt x="1461" y="2978"/>
                  </a:lnTo>
                  <a:lnTo>
                    <a:pt x="1484" y="2997"/>
                  </a:lnTo>
                  <a:lnTo>
                    <a:pt x="1504" y="3019"/>
                  </a:lnTo>
                  <a:lnTo>
                    <a:pt x="1520" y="3046"/>
                  </a:lnTo>
                  <a:lnTo>
                    <a:pt x="1530" y="3074"/>
                  </a:lnTo>
                  <a:lnTo>
                    <a:pt x="1538" y="3105"/>
                  </a:lnTo>
                  <a:lnTo>
                    <a:pt x="1550" y="3204"/>
                  </a:lnTo>
                  <a:lnTo>
                    <a:pt x="1565" y="3301"/>
                  </a:lnTo>
                  <a:lnTo>
                    <a:pt x="1568" y="3309"/>
                  </a:lnTo>
                  <a:lnTo>
                    <a:pt x="1575" y="3315"/>
                  </a:lnTo>
                  <a:lnTo>
                    <a:pt x="1584" y="3318"/>
                  </a:lnTo>
                  <a:lnTo>
                    <a:pt x="1896" y="3318"/>
                  </a:lnTo>
                  <a:lnTo>
                    <a:pt x="1905" y="3315"/>
                  </a:lnTo>
                  <a:lnTo>
                    <a:pt x="1912" y="3309"/>
                  </a:lnTo>
                  <a:lnTo>
                    <a:pt x="1915" y="3301"/>
                  </a:lnTo>
                  <a:lnTo>
                    <a:pt x="1930" y="3203"/>
                  </a:lnTo>
                  <a:lnTo>
                    <a:pt x="1942" y="3105"/>
                  </a:lnTo>
                  <a:lnTo>
                    <a:pt x="1950" y="3074"/>
                  </a:lnTo>
                  <a:lnTo>
                    <a:pt x="1960" y="3046"/>
                  </a:lnTo>
                  <a:lnTo>
                    <a:pt x="1976" y="3019"/>
                  </a:lnTo>
                  <a:lnTo>
                    <a:pt x="1996" y="2997"/>
                  </a:lnTo>
                  <a:lnTo>
                    <a:pt x="2019" y="2978"/>
                  </a:lnTo>
                  <a:lnTo>
                    <a:pt x="2046" y="2962"/>
                  </a:lnTo>
                  <a:lnTo>
                    <a:pt x="2075" y="2952"/>
                  </a:lnTo>
                  <a:lnTo>
                    <a:pt x="2149" y="2928"/>
                  </a:lnTo>
                  <a:lnTo>
                    <a:pt x="2221" y="2901"/>
                  </a:lnTo>
                  <a:lnTo>
                    <a:pt x="2292" y="2869"/>
                  </a:lnTo>
                  <a:lnTo>
                    <a:pt x="2360" y="2834"/>
                  </a:lnTo>
                  <a:lnTo>
                    <a:pt x="2389" y="2821"/>
                  </a:lnTo>
                  <a:lnTo>
                    <a:pt x="2417" y="2812"/>
                  </a:lnTo>
                  <a:lnTo>
                    <a:pt x="2448" y="2810"/>
                  </a:lnTo>
                  <a:lnTo>
                    <a:pt x="2477" y="2812"/>
                  </a:lnTo>
                  <a:lnTo>
                    <a:pt x="2507" y="2819"/>
                  </a:lnTo>
                  <a:lnTo>
                    <a:pt x="2535" y="2831"/>
                  </a:lnTo>
                  <a:lnTo>
                    <a:pt x="2561" y="2848"/>
                  </a:lnTo>
                  <a:lnTo>
                    <a:pt x="2641" y="2908"/>
                  </a:lnTo>
                  <a:lnTo>
                    <a:pt x="2720" y="2967"/>
                  </a:lnTo>
                  <a:lnTo>
                    <a:pt x="2728" y="2972"/>
                  </a:lnTo>
                  <a:lnTo>
                    <a:pt x="2738" y="2971"/>
                  </a:lnTo>
                  <a:lnTo>
                    <a:pt x="2745" y="2965"/>
                  </a:lnTo>
                  <a:lnTo>
                    <a:pt x="2965" y="2745"/>
                  </a:lnTo>
                  <a:lnTo>
                    <a:pt x="2971" y="2738"/>
                  </a:lnTo>
                  <a:lnTo>
                    <a:pt x="2971" y="2728"/>
                  </a:lnTo>
                  <a:lnTo>
                    <a:pt x="2967" y="2720"/>
                  </a:lnTo>
                  <a:lnTo>
                    <a:pt x="2908" y="2641"/>
                  </a:lnTo>
                  <a:lnTo>
                    <a:pt x="2848" y="2561"/>
                  </a:lnTo>
                  <a:lnTo>
                    <a:pt x="2831" y="2535"/>
                  </a:lnTo>
                  <a:lnTo>
                    <a:pt x="2819" y="2507"/>
                  </a:lnTo>
                  <a:lnTo>
                    <a:pt x="2812" y="2477"/>
                  </a:lnTo>
                  <a:lnTo>
                    <a:pt x="2810" y="2448"/>
                  </a:lnTo>
                  <a:lnTo>
                    <a:pt x="2812" y="2417"/>
                  </a:lnTo>
                  <a:lnTo>
                    <a:pt x="2821" y="2389"/>
                  </a:lnTo>
                  <a:lnTo>
                    <a:pt x="2834" y="2360"/>
                  </a:lnTo>
                  <a:lnTo>
                    <a:pt x="2869" y="2292"/>
                  </a:lnTo>
                  <a:lnTo>
                    <a:pt x="2901" y="2221"/>
                  </a:lnTo>
                  <a:lnTo>
                    <a:pt x="2928" y="2149"/>
                  </a:lnTo>
                  <a:lnTo>
                    <a:pt x="2952" y="2075"/>
                  </a:lnTo>
                  <a:lnTo>
                    <a:pt x="2962" y="2046"/>
                  </a:lnTo>
                  <a:lnTo>
                    <a:pt x="2978" y="2019"/>
                  </a:lnTo>
                  <a:lnTo>
                    <a:pt x="2997" y="1996"/>
                  </a:lnTo>
                  <a:lnTo>
                    <a:pt x="3019" y="1976"/>
                  </a:lnTo>
                  <a:lnTo>
                    <a:pt x="3046" y="1960"/>
                  </a:lnTo>
                  <a:lnTo>
                    <a:pt x="3074" y="1950"/>
                  </a:lnTo>
                  <a:lnTo>
                    <a:pt x="3105" y="1942"/>
                  </a:lnTo>
                  <a:lnTo>
                    <a:pt x="3203" y="1930"/>
                  </a:lnTo>
                  <a:lnTo>
                    <a:pt x="3301" y="1915"/>
                  </a:lnTo>
                  <a:lnTo>
                    <a:pt x="3309" y="1912"/>
                  </a:lnTo>
                  <a:lnTo>
                    <a:pt x="3315" y="1905"/>
                  </a:lnTo>
                  <a:lnTo>
                    <a:pt x="3318" y="1896"/>
                  </a:lnTo>
                  <a:lnTo>
                    <a:pt x="3318" y="1584"/>
                  </a:lnTo>
                  <a:lnTo>
                    <a:pt x="3315" y="1575"/>
                  </a:lnTo>
                  <a:lnTo>
                    <a:pt x="3309" y="1568"/>
                  </a:lnTo>
                  <a:lnTo>
                    <a:pt x="3301" y="1565"/>
                  </a:lnTo>
                  <a:lnTo>
                    <a:pt x="3203" y="1550"/>
                  </a:lnTo>
                  <a:lnTo>
                    <a:pt x="3105" y="1538"/>
                  </a:lnTo>
                  <a:lnTo>
                    <a:pt x="3074" y="1530"/>
                  </a:lnTo>
                  <a:lnTo>
                    <a:pt x="3046" y="1520"/>
                  </a:lnTo>
                  <a:lnTo>
                    <a:pt x="3019" y="1504"/>
                  </a:lnTo>
                  <a:lnTo>
                    <a:pt x="2997" y="1484"/>
                  </a:lnTo>
                  <a:lnTo>
                    <a:pt x="2978" y="1461"/>
                  </a:lnTo>
                  <a:lnTo>
                    <a:pt x="2962" y="1434"/>
                  </a:lnTo>
                  <a:lnTo>
                    <a:pt x="2952" y="1405"/>
                  </a:lnTo>
                  <a:lnTo>
                    <a:pt x="2928" y="1331"/>
                  </a:lnTo>
                  <a:lnTo>
                    <a:pt x="2901" y="1259"/>
                  </a:lnTo>
                  <a:lnTo>
                    <a:pt x="2869" y="1188"/>
                  </a:lnTo>
                  <a:lnTo>
                    <a:pt x="2834" y="1120"/>
                  </a:lnTo>
                  <a:lnTo>
                    <a:pt x="2821" y="1091"/>
                  </a:lnTo>
                  <a:lnTo>
                    <a:pt x="2812" y="1063"/>
                  </a:lnTo>
                  <a:lnTo>
                    <a:pt x="2810" y="1032"/>
                  </a:lnTo>
                  <a:lnTo>
                    <a:pt x="2812" y="1003"/>
                  </a:lnTo>
                  <a:lnTo>
                    <a:pt x="2819" y="973"/>
                  </a:lnTo>
                  <a:lnTo>
                    <a:pt x="2831" y="945"/>
                  </a:lnTo>
                  <a:lnTo>
                    <a:pt x="2848" y="919"/>
                  </a:lnTo>
                  <a:lnTo>
                    <a:pt x="2908" y="839"/>
                  </a:lnTo>
                  <a:lnTo>
                    <a:pt x="2967" y="760"/>
                  </a:lnTo>
                  <a:lnTo>
                    <a:pt x="2971" y="752"/>
                  </a:lnTo>
                  <a:lnTo>
                    <a:pt x="2971" y="742"/>
                  </a:lnTo>
                  <a:lnTo>
                    <a:pt x="2965" y="735"/>
                  </a:lnTo>
                  <a:lnTo>
                    <a:pt x="2745" y="515"/>
                  </a:lnTo>
                  <a:lnTo>
                    <a:pt x="2738" y="509"/>
                  </a:lnTo>
                  <a:lnTo>
                    <a:pt x="2728" y="509"/>
                  </a:lnTo>
                  <a:lnTo>
                    <a:pt x="2720" y="513"/>
                  </a:lnTo>
                  <a:lnTo>
                    <a:pt x="2641" y="572"/>
                  </a:lnTo>
                  <a:lnTo>
                    <a:pt x="2561" y="632"/>
                  </a:lnTo>
                  <a:lnTo>
                    <a:pt x="2535" y="649"/>
                  </a:lnTo>
                  <a:lnTo>
                    <a:pt x="2507" y="661"/>
                  </a:lnTo>
                  <a:lnTo>
                    <a:pt x="2477" y="668"/>
                  </a:lnTo>
                  <a:lnTo>
                    <a:pt x="2448" y="670"/>
                  </a:lnTo>
                  <a:lnTo>
                    <a:pt x="2417" y="668"/>
                  </a:lnTo>
                  <a:lnTo>
                    <a:pt x="2389" y="659"/>
                  </a:lnTo>
                  <a:lnTo>
                    <a:pt x="2360" y="646"/>
                  </a:lnTo>
                  <a:lnTo>
                    <a:pt x="2292" y="611"/>
                  </a:lnTo>
                  <a:lnTo>
                    <a:pt x="2221" y="579"/>
                  </a:lnTo>
                  <a:lnTo>
                    <a:pt x="2149" y="552"/>
                  </a:lnTo>
                  <a:lnTo>
                    <a:pt x="2075" y="528"/>
                  </a:lnTo>
                  <a:lnTo>
                    <a:pt x="2046" y="518"/>
                  </a:lnTo>
                  <a:lnTo>
                    <a:pt x="2019" y="502"/>
                  </a:lnTo>
                  <a:lnTo>
                    <a:pt x="1996" y="483"/>
                  </a:lnTo>
                  <a:lnTo>
                    <a:pt x="1976" y="461"/>
                  </a:lnTo>
                  <a:lnTo>
                    <a:pt x="1960" y="434"/>
                  </a:lnTo>
                  <a:lnTo>
                    <a:pt x="1950" y="406"/>
                  </a:lnTo>
                  <a:lnTo>
                    <a:pt x="1942" y="375"/>
                  </a:lnTo>
                  <a:lnTo>
                    <a:pt x="1930" y="277"/>
                  </a:lnTo>
                  <a:lnTo>
                    <a:pt x="1915" y="179"/>
                  </a:lnTo>
                  <a:lnTo>
                    <a:pt x="1912" y="171"/>
                  </a:lnTo>
                  <a:lnTo>
                    <a:pt x="1905" y="165"/>
                  </a:lnTo>
                  <a:lnTo>
                    <a:pt x="1896" y="162"/>
                  </a:lnTo>
                  <a:lnTo>
                    <a:pt x="1584" y="162"/>
                  </a:lnTo>
                  <a:close/>
                  <a:moveTo>
                    <a:pt x="1584" y="0"/>
                  </a:moveTo>
                  <a:lnTo>
                    <a:pt x="1896" y="0"/>
                  </a:lnTo>
                  <a:lnTo>
                    <a:pt x="1929" y="3"/>
                  </a:lnTo>
                  <a:lnTo>
                    <a:pt x="1959" y="12"/>
                  </a:lnTo>
                  <a:lnTo>
                    <a:pt x="1989" y="25"/>
                  </a:lnTo>
                  <a:lnTo>
                    <a:pt x="2014" y="44"/>
                  </a:lnTo>
                  <a:lnTo>
                    <a:pt x="2036" y="67"/>
                  </a:lnTo>
                  <a:lnTo>
                    <a:pt x="2055" y="94"/>
                  </a:lnTo>
                  <a:lnTo>
                    <a:pt x="2068" y="123"/>
                  </a:lnTo>
                  <a:lnTo>
                    <a:pt x="2076" y="155"/>
                  </a:lnTo>
                  <a:lnTo>
                    <a:pt x="2090" y="254"/>
                  </a:lnTo>
                  <a:lnTo>
                    <a:pt x="2104" y="354"/>
                  </a:lnTo>
                  <a:lnTo>
                    <a:pt x="2105" y="360"/>
                  </a:lnTo>
                  <a:lnTo>
                    <a:pt x="2107" y="364"/>
                  </a:lnTo>
                  <a:lnTo>
                    <a:pt x="2110" y="367"/>
                  </a:lnTo>
                  <a:lnTo>
                    <a:pt x="2113" y="370"/>
                  </a:lnTo>
                  <a:lnTo>
                    <a:pt x="2118" y="371"/>
                  </a:lnTo>
                  <a:lnTo>
                    <a:pt x="2202" y="398"/>
                  </a:lnTo>
                  <a:lnTo>
                    <a:pt x="2283" y="428"/>
                  </a:lnTo>
                  <a:lnTo>
                    <a:pt x="2363" y="464"/>
                  </a:lnTo>
                  <a:lnTo>
                    <a:pt x="2440" y="505"/>
                  </a:lnTo>
                  <a:lnTo>
                    <a:pt x="2448" y="507"/>
                  </a:lnTo>
                  <a:lnTo>
                    <a:pt x="2455" y="507"/>
                  </a:lnTo>
                  <a:lnTo>
                    <a:pt x="2462" y="503"/>
                  </a:lnTo>
                  <a:lnTo>
                    <a:pt x="2543" y="442"/>
                  </a:lnTo>
                  <a:lnTo>
                    <a:pt x="2623" y="382"/>
                  </a:lnTo>
                  <a:lnTo>
                    <a:pt x="2648" y="366"/>
                  </a:lnTo>
                  <a:lnTo>
                    <a:pt x="2674" y="355"/>
                  </a:lnTo>
                  <a:lnTo>
                    <a:pt x="2703" y="349"/>
                  </a:lnTo>
                  <a:lnTo>
                    <a:pt x="2730" y="347"/>
                  </a:lnTo>
                  <a:lnTo>
                    <a:pt x="2759" y="349"/>
                  </a:lnTo>
                  <a:lnTo>
                    <a:pt x="2787" y="355"/>
                  </a:lnTo>
                  <a:lnTo>
                    <a:pt x="2814" y="366"/>
                  </a:lnTo>
                  <a:lnTo>
                    <a:pt x="2838" y="381"/>
                  </a:lnTo>
                  <a:lnTo>
                    <a:pt x="2860" y="400"/>
                  </a:lnTo>
                  <a:lnTo>
                    <a:pt x="3080" y="620"/>
                  </a:lnTo>
                  <a:lnTo>
                    <a:pt x="3099" y="642"/>
                  </a:lnTo>
                  <a:lnTo>
                    <a:pt x="3114" y="666"/>
                  </a:lnTo>
                  <a:lnTo>
                    <a:pt x="3125" y="693"/>
                  </a:lnTo>
                  <a:lnTo>
                    <a:pt x="3131" y="721"/>
                  </a:lnTo>
                  <a:lnTo>
                    <a:pt x="3133" y="750"/>
                  </a:lnTo>
                  <a:lnTo>
                    <a:pt x="3131" y="777"/>
                  </a:lnTo>
                  <a:lnTo>
                    <a:pt x="3125" y="806"/>
                  </a:lnTo>
                  <a:lnTo>
                    <a:pt x="3114" y="832"/>
                  </a:lnTo>
                  <a:lnTo>
                    <a:pt x="3098" y="857"/>
                  </a:lnTo>
                  <a:lnTo>
                    <a:pt x="3038" y="937"/>
                  </a:lnTo>
                  <a:lnTo>
                    <a:pt x="2977" y="1018"/>
                  </a:lnTo>
                  <a:lnTo>
                    <a:pt x="2973" y="1025"/>
                  </a:lnTo>
                  <a:lnTo>
                    <a:pt x="2973" y="1032"/>
                  </a:lnTo>
                  <a:lnTo>
                    <a:pt x="2975" y="1040"/>
                  </a:lnTo>
                  <a:lnTo>
                    <a:pt x="3016" y="1117"/>
                  </a:lnTo>
                  <a:lnTo>
                    <a:pt x="3052" y="1197"/>
                  </a:lnTo>
                  <a:lnTo>
                    <a:pt x="3082" y="1278"/>
                  </a:lnTo>
                  <a:lnTo>
                    <a:pt x="3109" y="1362"/>
                  </a:lnTo>
                  <a:lnTo>
                    <a:pt x="3110" y="1367"/>
                  </a:lnTo>
                  <a:lnTo>
                    <a:pt x="3113" y="1370"/>
                  </a:lnTo>
                  <a:lnTo>
                    <a:pt x="3116" y="1373"/>
                  </a:lnTo>
                  <a:lnTo>
                    <a:pt x="3120" y="1375"/>
                  </a:lnTo>
                  <a:lnTo>
                    <a:pt x="3126" y="1376"/>
                  </a:lnTo>
                  <a:lnTo>
                    <a:pt x="3226" y="1390"/>
                  </a:lnTo>
                  <a:lnTo>
                    <a:pt x="3325" y="1404"/>
                  </a:lnTo>
                  <a:lnTo>
                    <a:pt x="3357" y="1412"/>
                  </a:lnTo>
                  <a:lnTo>
                    <a:pt x="3386" y="1425"/>
                  </a:lnTo>
                  <a:lnTo>
                    <a:pt x="3413" y="1444"/>
                  </a:lnTo>
                  <a:lnTo>
                    <a:pt x="3436" y="1466"/>
                  </a:lnTo>
                  <a:lnTo>
                    <a:pt x="3455" y="1491"/>
                  </a:lnTo>
                  <a:lnTo>
                    <a:pt x="3468" y="1521"/>
                  </a:lnTo>
                  <a:lnTo>
                    <a:pt x="3477" y="1551"/>
                  </a:lnTo>
                  <a:lnTo>
                    <a:pt x="3480" y="1584"/>
                  </a:lnTo>
                  <a:lnTo>
                    <a:pt x="3480" y="1896"/>
                  </a:lnTo>
                  <a:lnTo>
                    <a:pt x="3477" y="1929"/>
                  </a:lnTo>
                  <a:lnTo>
                    <a:pt x="3468" y="1959"/>
                  </a:lnTo>
                  <a:lnTo>
                    <a:pt x="3455" y="1989"/>
                  </a:lnTo>
                  <a:lnTo>
                    <a:pt x="3436" y="2014"/>
                  </a:lnTo>
                  <a:lnTo>
                    <a:pt x="3413" y="2036"/>
                  </a:lnTo>
                  <a:lnTo>
                    <a:pt x="3386" y="2055"/>
                  </a:lnTo>
                  <a:lnTo>
                    <a:pt x="3357" y="2068"/>
                  </a:lnTo>
                  <a:lnTo>
                    <a:pt x="3325" y="2076"/>
                  </a:lnTo>
                  <a:lnTo>
                    <a:pt x="3226" y="2090"/>
                  </a:lnTo>
                  <a:lnTo>
                    <a:pt x="3126" y="2104"/>
                  </a:lnTo>
                  <a:lnTo>
                    <a:pt x="3120" y="2105"/>
                  </a:lnTo>
                  <a:lnTo>
                    <a:pt x="3116" y="2107"/>
                  </a:lnTo>
                  <a:lnTo>
                    <a:pt x="3113" y="2110"/>
                  </a:lnTo>
                  <a:lnTo>
                    <a:pt x="3110" y="2113"/>
                  </a:lnTo>
                  <a:lnTo>
                    <a:pt x="3109" y="2118"/>
                  </a:lnTo>
                  <a:lnTo>
                    <a:pt x="3082" y="2202"/>
                  </a:lnTo>
                  <a:lnTo>
                    <a:pt x="3052" y="2283"/>
                  </a:lnTo>
                  <a:lnTo>
                    <a:pt x="3016" y="2363"/>
                  </a:lnTo>
                  <a:lnTo>
                    <a:pt x="2975" y="2440"/>
                  </a:lnTo>
                  <a:lnTo>
                    <a:pt x="2973" y="2448"/>
                  </a:lnTo>
                  <a:lnTo>
                    <a:pt x="2973" y="2455"/>
                  </a:lnTo>
                  <a:lnTo>
                    <a:pt x="2977" y="2462"/>
                  </a:lnTo>
                  <a:lnTo>
                    <a:pt x="3038" y="2543"/>
                  </a:lnTo>
                  <a:lnTo>
                    <a:pt x="3098" y="2623"/>
                  </a:lnTo>
                  <a:lnTo>
                    <a:pt x="3114" y="2648"/>
                  </a:lnTo>
                  <a:lnTo>
                    <a:pt x="3125" y="2674"/>
                  </a:lnTo>
                  <a:lnTo>
                    <a:pt x="3131" y="2703"/>
                  </a:lnTo>
                  <a:lnTo>
                    <a:pt x="3133" y="2730"/>
                  </a:lnTo>
                  <a:lnTo>
                    <a:pt x="3131" y="2759"/>
                  </a:lnTo>
                  <a:lnTo>
                    <a:pt x="3125" y="2786"/>
                  </a:lnTo>
                  <a:lnTo>
                    <a:pt x="3114" y="2814"/>
                  </a:lnTo>
                  <a:lnTo>
                    <a:pt x="3099" y="2838"/>
                  </a:lnTo>
                  <a:lnTo>
                    <a:pt x="3080" y="2860"/>
                  </a:lnTo>
                  <a:lnTo>
                    <a:pt x="2860" y="3080"/>
                  </a:lnTo>
                  <a:lnTo>
                    <a:pt x="2838" y="3099"/>
                  </a:lnTo>
                  <a:lnTo>
                    <a:pt x="2814" y="3114"/>
                  </a:lnTo>
                  <a:lnTo>
                    <a:pt x="2786" y="3125"/>
                  </a:lnTo>
                  <a:lnTo>
                    <a:pt x="2759" y="3131"/>
                  </a:lnTo>
                  <a:lnTo>
                    <a:pt x="2730" y="3133"/>
                  </a:lnTo>
                  <a:lnTo>
                    <a:pt x="2703" y="3131"/>
                  </a:lnTo>
                  <a:lnTo>
                    <a:pt x="2674" y="3125"/>
                  </a:lnTo>
                  <a:lnTo>
                    <a:pt x="2648" y="3114"/>
                  </a:lnTo>
                  <a:lnTo>
                    <a:pt x="2623" y="3098"/>
                  </a:lnTo>
                  <a:lnTo>
                    <a:pt x="2543" y="3038"/>
                  </a:lnTo>
                  <a:lnTo>
                    <a:pt x="2462" y="2977"/>
                  </a:lnTo>
                  <a:lnTo>
                    <a:pt x="2455" y="2973"/>
                  </a:lnTo>
                  <a:lnTo>
                    <a:pt x="2448" y="2973"/>
                  </a:lnTo>
                  <a:lnTo>
                    <a:pt x="2440" y="2975"/>
                  </a:lnTo>
                  <a:lnTo>
                    <a:pt x="2363" y="3016"/>
                  </a:lnTo>
                  <a:lnTo>
                    <a:pt x="2283" y="3052"/>
                  </a:lnTo>
                  <a:lnTo>
                    <a:pt x="2202" y="3082"/>
                  </a:lnTo>
                  <a:lnTo>
                    <a:pt x="2118" y="3109"/>
                  </a:lnTo>
                  <a:lnTo>
                    <a:pt x="2113" y="3110"/>
                  </a:lnTo>
                  <a:lnTo>
                    <a:pt x="2110" y="3113"/>
                  </a:lnTo>
                  <a:lnTo>
                    <a:pt x="2107" y="3116"/>
                  </a:lnTo>
                  <a:lnTo>
                    <a:pt x="2105" y="3120"/>
                  </a:lnTo>
                  <a:lnTo>
                    <a:pt x="2104" y="3126"/>
                  </a:lnTo>
                  <a:lnTo>
                    <a:pt x="2090" y="3226"/>
                  </a:lnTo>
                  <a:lnTo>
                    <a:pt x="2076" y="3325"/>
                  </a:lnTo>
                  <a:lnTo>
                    <a:pt x="2068" y="3357"/>
                  </a:lnTo>
                  <a:lnTo>
                    <a:pt x="2055" y="3386"/>
                  </a:lnTo>
                  <a:lnTo>
                    <a:pt x="2036" y="3413"/>
                  </a:lnTo>
                  <a:lnTo>
                    <a:pt x="2014" y="3436"/>
                  </a:lnTo>
                  <a:lnTo>
                    <a:pt x="1989" y="3455"/>
                  </a:lnTo>
                  <a:lnTo>
                    <a:pt x="1959" y="3468"/>
                  </a:lnTo>
                  <a:lnTo>
                    <a:pt x="1929" y="3477"/>
                  </a:lnTo>
                  <a:lnTo>
                    <a:pt x="1896" y="3480"/>
                  </a:lnTo>
                  <a:lnTo>
                    <a:pt x="1584" y="3480"/>
                  </a:lnTo>
                  <a:lnTo>
                    <a:pt x="1551" y="3477"/>
                  </a:lnTo>
                  <a:lnTo>
                    <a:pt x="1521" y="3468"/>
                  </a:lnTo>
                  <a:lnTo>
                    <a:pt x="1491" y="3455"/>
                  </a:lnTo>
                  <a:lnTo>
                    <a:pt x="1466" y="3436"/>
                  </a:lnTo>
                  <a:lnTo>
                    <a:pt x="1444" y="3413"/>
                  </a:lnTo>
                  <a:lnTo>
                    <a:pt x="1425" y="3386"/>
                  </a:lnTo>
                  <a:lnTo>
                    <a:pt x="1412" y="3357"/>
                  </a:lnTo>
                  <a:lnTo>
                    <a:pt x="1404" y="3325"/>
                  </a:lnTo>
                  <a:lnTo>
                    <a:pt x="1390" y="3226"/>
                  </a:lnTo>
                  <a:lnTo>
                    <a:pt x="1376" y="3126"/>
                  </a:lnTo>
                  <a:lnTo>
                    <a:pt x="1375" y="3120"/>
                  </a:lnTo>
                  <a:lnTo>
                    <a:pt x="1373" y="3116"/>
                  </a:lnTo>
                  <a:lnTo>
                    <a:pt x="1370" y="3113"/>
                  </a:lnTo>
                  <a:lnTo>
                    <a:pt x="1367" y="3110"/>
                  </a:lnTo>
                  <a:lnTo>
                    <a:pt x="1362" y="3109"/>
                  </a:lnTo>
                  <a:lnTo>
                    <a:pt x="1278" y="3082"/>
                  </a:lnTo>
                  <a:lnTo>
                    <a:pt x="1197" y="3052"/>
                  </a:lnTo>
                  <a:lnTo>
                    <a:pt x="1117" y="3016"/>
                  </a:lnTo>
                  <a:lnTo>
                    <a:pt x="1040" y="2975"/>
                  </a:lnTo>
                  <a:lnTo>
                    <a:pt x="1032" y="2973"/>
                  </a:lnTo>
                  <a:lnTo>
                    <a:pt x="1025" y="2973"/>
                  </a:lnTo>
                  <a:lnTo>
                    <a:pt x="1018" y="2977"/>
                  </a:lnTo>
                  <a:lnTo>
                    <a:pt x="937" y="3038"/>
                  </a:lnTo>
                  <a:lnTo>
                    <a:pt x="857" y="3098"/>
                  </a:lnTo>
                  <a:lnTo>
                    <a:pt x="832" y="3114"/>
                  </a:lnTo>
                  <a:lnTo>
                    <a:pt x="806" y="3125"/>
                  </a:lnTo>
                  <a:lnTo>
                    <a:pt x="777" y="3131"/>
                  </a:lnTo>
                  <a:lnTo>
                    <a:pt x="750" y="3134"/>
                  </a:lnTo>
                  <a:lnTo>
                    <a:pt x="721" y="3131"/>
                  </a:lnTo>
                  <a:lnTo>
                    <a:pt x="693" y="3125"/>
                  </a:lnTo>
                  <a:lnTo>
                    <a:pt x="666" y="3114"/>
                  </a:lnTo>
                  <a:lnTo>
                    <a:pt x="642" y="3099"/>
                  </a:lnTo>
                  <a:lnTo>
                    <a:pt x="620" y="3080"/>
                  </a:lnTo>
                  <a:lnTo>
                    <a:pt x="400" y="2860"/>
                  </a:lnTo>
                  <a:lnTo>
                    <a:pt x="381" y="2838"/>
                  </a:lnTo>
                  <a:lnTo>
                    <a:pt x="366" y="2814"/>
                  </a:lnTo>
                  <a:lnTo>
                    <a:pt x="355" y="2787"/>
                  </a:lnTo>
                  <a:lnTo>
                    <a:pt x="349" y="2759"/>
                  </a:lnTo>
                  <a:lnTo>
                    <a:pt x="346" y="2730"/>
                  </a:lnTo>
                  <a:lnTo>
                    <a:pt x="349" y="2703"/>
                  </a:lnTo>
                  <a:lnTo>
                    <a:pt x="355" y="2674"/>
                  </a:lnTo>
                  <a:lnTo>
                    <a:pt x="366" y="2648"/>
                  </a:lnTo>
                  <a:lnTo>
                    <a:pt x="382" y="2623"/>
                  </a:lnTo>
                  <a:lnTo>
                    <a:pt x="442" y="2543"/>
                  </a:lnTo>
                  <a:lnTo>
                    <a:pt x="503" y="2462"/>
                  </a:lnTo>
                  <a:lnTo>
                    <a:pt x="507" y="2455"/>
                  </a:lnTo>
                  <a:lnTo>
                    <a:pt x="507" y="2448"/>
                  </a:lnTo>
                  <a:lnTo>
                    <a:pt x="505" y="2440"/>
                  </a:lnTo>
                  <a:lnTo>
                    <a:pt x="464" y="2363"/>
                  </a:lnTo>
                  <a:lnTo>
                    <a:pt x="428" y="2283"/>
                  </a:lnTo>
                  <a:lnTo>
                    <a:pt x="398" y="2202"/>
                  </a:lnTo>
                  <a:lnTo>
                    <a:pt x="371" y="2118"/>
                  </a:lnTo>
                  <a:lnTo>
                    <a:pt x="370" y="2113"/>
                  </a:lnTo>
                  <a:lnTo>
                    <a:pt x="367" y="2110"/>
                  </a:lnTo>
                  <a:lnTo>
                    <a:pt x="364" y="2107"/>
                  </a:lnTo>
                  <a:lnTo>
                    <a:pt x="360" y="2105"/>
                  </a:lnTo>
                  <a:lnTo>
                    <a:pt x="354" y="2104"/>
                  </a:lnTo>
                  <a:lnTo>
                    <a:pt x="254" y="2090"/>
                  </a:lnTo>
                  <a:lnTo>
                    <a:pt x="155" y="2076"/>
                  </a:lnTo>
                  <a:lnTo>
                    <a:pt x="123" y="2068"/>
                  </a:lnTo>
                  <a:lnTo>
                    <a:pt x="94" y="2055"/>
                  </a:lnTo>
                  <a:lnTo>
                    <a:pt x="67" y="2036"/>
                  </a:lnTo>
                  <a:lnTo>
                    <a:pt x="44" y="2014"/>
                  </a:lnTo>
                  <a:lnTo>
                    <a:pt x="25" y="1989"/>
                  </a:lnTo>
                  <a:lnTo>
                    <a:pt x="12" y="1959"/>
                  </a:lnTo>
                  <a:lnTo>
                    <a:pt x="3" y="1929"/>
                  </a:lnTo>
                  <a:lnTo>
                    <a:pt x="0" y="1896"/>
                  </a:lnTo>
                  <a:lnTo>
                    <a:pt x="0" y="1584"/>
                  </a:lnTo>
                  <a:lnTo>
                    <a:pt x="3" y="1551"/>
                  </a:lnTo>
                  <a:lnTo>
                    <a:pt x="12" y="1521"/>
                  </a:lnTo>
                  <a:lnTo>
                    <a:pt x="25" y="1491"/>
                  </a:lnTo>
                  <a:lnTo>
                    <a:pt x="44" y="1466"/>
                  </a:lnTo>
                  <a:lnTo>
                    <a:pt x="67" y="1444"/>
                  </a:lnTo>
                  <a:lnTo>
                    <a:pt x="94" y="1425"/>
                  </a:lnTo>
                  <a:lnTo>
                    <a:pt x="123" y="1412"/>
                  </a:lnTo>
                  <a:lnTo>
                    <a:pt x="155" y="1404"/>
                  </a:lnTo>
                  <a:lnTo>
                    <a:pt x="254" y="1390"/>
                  </a:lnTo>
                  <a:lnTo>
                    <a:pt x="354" y="1376"/>
                  </a:lnTo>
                  <a:lnTo>
                    <a:pt x="360" y="1375"/>
                  </a:lnTo>
                  <a:lnTo>
                    <a:pt x="364" y="1373"/>
                  </a:lnTo>
                  <a:lnTo>
                    <a:pt x="367" y="1370"/>
                  </a:lnTo>
                  <a:lnTo>
                    <a:pt x="370" y="1367"/>
                  </a:lnTo>
                  <a:lnTo>
                    <a:pt x="371" y="1362"/>
                  </a:lnTo>
                  <a:lnTo>
                    <a:pt x="398" y="1278"/>
                  </a:lnTo>
                  <a:lnTo>
                    <a:pt x="428" y="1197"/>
                  </a:lnTo>
                  <a:lnTo>
                    <a:pt x="464" y="1117"/>
                  </a:lnTo>
                  <a:lnTo>
                    <a:pt x="505" y="1040"/>
                  </a:lnTo>
                  <a:lnTo>
                    <a:pt x="507" y="1032"/>
                  </a:lnTo>
                  <a:lnTo>
                    <a:pt x="507" y="1025"/>
                  </a:lnTo>
                  <a:lnTo>
                    <a:pt x="503" y="1018"/>
                  </a:lnTo>
                  <a:lnTo>
                    <a:pt x="442" y="937"/>
                  </a:lnTo>
                  <a:lnTo>
                    <a:pt x="382" y="857"/>
                  </a:lnTo>
                  <a:lnTo>
                    <a:pt x="366" y="832"/>
                  </a:lnTo>
                  <a:lnTo>
                    <a:pt x="355" y="806"/>
                  </a:lnTo>
                  <a:lnTo>
                    <a:pt x="349" y="777"/>
                  </a:lnTo>
                  <a:lnTo>
                    <a:pt x="346" y="750"/>
                  </a:lnTo>
                  <a:lnTo>
                    <a:pt x="349" y="721"/>
                  </a:lnTo>
                  <a:lnTo>
                    <a:pt x="355" y="694"/>
                  </a:lnTo>
                  <a:lnTo>
                    <a:pt x="366" y="666"/>
                  </a:lnTo>
                  <a:lnTo>
                    <a:pt x="381" y="642"/>
                  </a:lnTo>
                  <a:lnTo>
                    <a:pt x="400" y="620"/>
                  </a:lnTo>
                  <a:lnTo>
                    <a:pt x="620" y="400"/>
                  </a:lnTo>
                  <a:lnTo>
                    <a:pt x="642" y="381"/>
                  </a:lnTo>
                  <a:lnTo>
                    <a:pt x="666" y="366"/>
                  </a:lnTo>
                  <a:lnTo>
                    <a:pt x="693" y="355"/>
                  </a:lnTo>
                  <a:lnTo>
                    <a:pt x="721" y="349"/>
                  </a:lnTo>
                  <a:lnTo>
                    <a:pt x="750" y="347"/>
                  </a:lnTo>
                  <a:lnTo>
                    <a:pt x="777" y="349"/>
                  </a:lnTo>
                  <a:lnTo>
                    <a:pt x="806" y="355"/>
                  </a:lnTo>
                  <a:lnTo>
                    <a:pt x="832" y="366"/>
                  </a:lnTo>
                  <a:lnTo>
                    <a:pt x="857" y="382"/>
                  </a:lnTo>
                  <a:lnTo>
                    <a:pt x="937" y="442"/>
                  </a:lnTo>
                  <a:lnTo>
                    <a:pt x="1018" y="503"/>
                  </a:lnTo>
                  <a:lnTo>
                    <a:pt x="1025" y="507"/>
                  </a:lnTo>
                  <a:lnTo>
                    <a:pt x="1032" y="507"/>
                  </a:lnTo>
                  <a:lnTo>
                    <a:pt x="1040" y="505"/>
                  </a:lnTo>
                  <a:lnTo>
                    <a:pt x="1117" y="464"/>
                  </a:lnTo>
                  <a:lnTo>
                    <a:pt x="1197" y="428"/>
                  </a:lnTo>
                  <a:lnTo>
                    <a:pt x="1278" y="398"/>
                  </a:lnTo>
                  <a:lnTo>
                    <a:pt x="1362" y="371"/>
                  </a:lnTo>
                  <a:lnTo>
                    <a:pt x="1367" y="370"/>
                  </a:lnTo>
                  <a:lnTo>
                    <a:pt x="1370" y="367"/>
                  </a:lnTo>
                  <a:lnTo>
                    <a:pt x="1373" y="364"/>
                  </a:lnTo>
                  <a:lnTo>
                    <a:pt x="1375" y="360"/>
                  </a:lnTo>
                  <a:lnTo>
                    <a:pt x="1376" y="354"/>
                  </a:lnTo>
                  <a:lnTo>
                    <a:pt x="1390" y="254"/>
                  </a:lnTo>
                  <a:lnTo>
                    <a:pt x="1404" y="155"/>
                  </a:lnTo>
                  <a:lnTo>
                    <a:pt x="1412" y="123"/>
                  </a:lnTo>
                  <a:lnTo>
                    <a:pt x="1425" y="94"/>
                  </a:lnTo>
                  <a:lnTo>
                    <a:pt x="1444" y="67"/>
                  </a:lnTo>
                  <a:lnTo>
                    <a:pt x="1466" y="44"/>
                  </a:lnTo>
                  <a:lnTo>
                    <a:pt x="1491" y="25"/>
                  </a:lnTo>
                  <a:lnTo>
                    <a:pt x="1521" y="12"/>
                  </a:lnTo>
                  <a:lnTo>
                    <a:pt x="1551" y="3"/>
                  </a:lnTo>
                  <a:lnTo>
                    <a:pt x="15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noEditPoints="1"/>
            </p:cNvSpPr>
            <p:nvPr/>
          </p:nvSpPr>
          <p:spPr bwMode="auto">
            <a:xfrm>
              <a:off x="-847725" y="2957513"/>
              <a:ext cx="600075" cy="600075"/>
            </a:xfrm>
            <a:custGeom>
              <a:avLst/>
              <a:gdLst>
                <a:gd name="T0" fmla="*/ 636 w 1510"/>
                <a:gd name="T1" fmla="*/ 174 h 1510"/>
                <a:gd name="T2" fmla="*/ 472 w 1510"/>
                <a:gd name="T3" fmla="*/ 234 h 1510"/>
                <a:gd name="T4" fmla="*/ 336 w 1510"/>
                <a:gd name="T5" fmla="*/ 336 h 1510"/>
                <a:gd name="T6" fmla="*/ 234 w 1510"/>
                <a:gd name="T7" fmla="*/ 472 h 1510"/>
                <a:gd name="T8" fmla="*/ 174 w 1510"/>
                <a:gd name="T9" fmla="*/ 636 h 1510"/>
                <a:gd name="T10" fmla="*/ 166 w 1510"/>
                <a:gd name="T11" fmla="*/ 815 h 1510"/>
                <a:gd name="T12" fmla="*/ 209 w 1510"/>
                <a:gd name="T13" fmla="*/ 986 h 1510"/>
                <a:gd name="T14" fmla="*/ 297 w 1510"/>
                <a:gd name="T15" fmla="*/ 1131 h 1510"/>
                <a:gd name="T16" fmla="*/ 424 w 1510"/>
                <a:gd name="T17" fmla="*/ 1246 h 1510"/>
                <a:gd name="T18" fmla="*/ 579 w 1510"/>
                <a:gd name="T19" fmla="*/ 1321 h 1510"/>
                <a:gd name="T20" fmla="*/ 755 w 1510"/>
                <a:gd name="T21" fmla="*/ 1348 h 1510"/>
                <a:gd name="T22" fmla="*/ 931 w 1510"/>
                <a:gd name="T23" fmla="*/ 1321 h 1510"/>
                <a:gd name="T24" fmla="*/ 1086 w 1510"/>
                <a:gd name="T25" fmla="*/ 1246 h 1510"/>
                <a:gd name="T26" fmla="*/ 1213 w 1510"/>
                <a:gd name="T27" fmla="*/ 1131 h 1510"/>
                <a:gd name="T28" fmla="*/ 1301 w 1510"/>
                <a:gd name="T29" fmla="*/ 986 h 1510"/>
                <a:gd name="T30" fmla="*/ 1344 w 1510"/>
                <a:gd name="T31" fmla="*/ 815 h 1510"/>
                <a:gd name="T32" fmla="*/ 1336 w 1510"/>
                <a:gd name="T33" fmla="*/ 636 h 1510"/>
                <a:gd name="T34" fmla="*/ 1276 w 1510"/>
                <a:gd name="T35" fmla="*/ 472 h 1510"/>
                <a:gd name="T36" fmla="*/ 1174 w 1510"/>
                <a:gd name="T37" fmla="*/ 336 h 1510"/>
                <a:gd name="T38" fmla="*/ 1038 w 1510"/>
                <a:gd name="T39" fmla="*/ 234 h 1510"/>
                <a:gd name="T40" fmla="*/ 874 w 1510"/>
                <a:gd name="T41" fmla="*/ 174 h 1510"/>
                <a:gd name="T42" fmla="*/ 755 w 1510"/>
                <a:gd name="T43" fmla="*/ 0 h 1510"/>
                <a:gd name="T44" fmla="*/ 955 w 1510"/>
                <a:gd name="T45" fmla="*/ 26 h 1510"/>
                <a:gd name="T46" fmla="*/ 1136 w 1510"/>
                <a:gd name="T47" fmla="*/ 103 h 1510"/>
                <a:gd name="T48" fmla="*/ 1289 w 1510"/>
                <a:gd name="T49" fmla="*/ 221 h 1510"/>
                <a:gd name="T50" fmla="*/ 1407 w 1510"/>
                <a:gd name="T51" fmla="*/ 374 h 1510"/>
                <a:gd name="T52" fmla="*/ 1484 w 1510"/>
                <a:gd name="T53" fmla="*/ 555 h 1510"/>
                <a:gd name="T54" fmla="*/ 1510 w 1510"/>
                <a:gd name="T55" fmla="*/ 755 h 1510"/>
                <a:gd name="T56" fmla="*/ 1484 w 1510"/>
                <a:gd name="T57" fmla="*/ 955 h 1510"/>
                <a:gd name="T58" fmla="*/ 1407 w 1510"/>
                <a:gd name="T59" fmla="*/ 1136 h 1510"/>
                <a:gd name="T60" fmla="*/ 1289 w 1510"/>
                <a:gd name="T61" fmla="*/ 1289 h 1510"/>
                <a:gd name="T62" fmla="*/ 1136 w 1510"/>
                <a:gd name="T63" fmla="*/ 1407 h 1510"/>
                <a:gd name="T64" fmla="*/ 955 w 1510"/>
                <a:gd name="T65" fmla="*/ 1484 h 1510"/>
                <a:gd name="T66" fmla="*/ 755 w 1510"/>
                <a:gd name="T67" fmla="*/ 1510 h 1510"/>
                <a:gd name="T68" fmla="*/ 555 w 1510"/>
                <a:gd name="T69" fmla="*/ 1484 h 1510"/>
                <a:gd name="T70" fmla="*/ 374 w 1510"/>
                <a:gd name="T71" fmla="*/ 1407 h 1510"/>
                <a:gd name="T72" fmla="*/ 221 w 1510"/>
                <a:gd name="T73" fmla="*/ 1289 h 1510"/>
                <a:gd name="T74" fmla="*/ 103 w 1510"/>
                <a:gd name="T75" fmla="*/ 1136 h 1510"/>
                <a:gd name="T76" fmla="*/ 26 w 1510"/>
                <a:gd name="T77" fmla="*/ 955 h 1510"/>
                <a:gd name="T78" fmla="*/ 0 w 1510"/>
                <a:gd name="T79" fmla="*/ 755 h 1510"/>
                <a:gd name="T80" fmla="*/ 26 w 1510"/>
                <a:gd name="T81" fmla="*/ 555 h 1510"/>
                <a:gd name="T82" fmla="*/ 103 w 1510"/>
                <a:gd name="T83" fmla="*/ 374 h 1510"/>
                <a:gd name="T84" fmla="*/ 221 w 1510"/>
                <a:gd name="T85" fmla="*/ 221 h 1510"/>
                <a:gd name="T86" fmla="*/ 374 w 1510"/>
                <a:gd name="T87" fmla="*/ 103 h 1510"/>
                <a:gd name="T88" fmla="*/ 555 w 1510"/>
                <a:gd name="T89" fmla="*/ 26 h 1510"/>
                <a:gd name="T90" fmla="*/ 755 w 1510"/>
                <a:gd name="T91"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0" h="1510">
                  <a:moveTo>
                    <a:pt x="755" y="162"/>
                  </a:moveTo>
                  <a:lnTo>
                    <a:pt x="695" y="166"/>
                  </a:lnTo>
                  <a:lnTo>
                    <a:pt x="636" y="174"/>
                  </a:lnTo>
                  <a:lnTo>
                    <a:pt x="579" y="189"/>
                  </a:lnTo>
                  <a:lnTo>
                    <a:pt x="524" y="209"/>
                  </a:lnTo>
                  <a:lnTo>
                    <a:pt x="472" y="234"/>
                  </a:lnTo>
                  <a:lnTo>
                    <a:pt x="424" y="264"/>
                  </a:lnTo>
                  <a:lnTo>
                    <a:pt x="379" y="297"/>
                  </a:lnTo>
                  <a:lnTo>
                    <a:pt x="336" y="336"/>
                  </a:lnTo>
                  <a:lnTo>
                    <a:pt x="297" y="379"/>
                  </a:lnTo>
                  <a:lnTo>
                    <a:pt x="264" y="424"/>
                  </a:lnTo>
                  <a:lnTo>
                    <a:pt x="234" y="472"/>
                  </a:lnTo>
                  <a:lnTo>
                    <a:pt x="209" y="524"/>
                  </a:lnTo>
                  <a:lnTo>
                    <a:pt x="189" y="579"/>
                  </a:lnTo>
                  <a:lnTo>
                    <a:pt x="174" y="636"/>
                  </a:lnTo>
                  <a:lnTo>
                    <a:pt x="166" y="695"/>
                  </a:lnTo>
                  <a:lnTo>
                    <a:pt x="162" y="755"/>
                  </a:lnTo>
                  <a:lnTo>
                    <a:pt x="166" y="815"/>
                  </a:lnTo>
                  <a:lnTo>
                    <a:pt x="174" y="874"/>
                  </a:lnTo>
                  <a:lnTo>
                    <a:pt x="189" y="931"/>
                  </a:lnTo>
                  <a:lnTo>
                    <a:pt x="209" y="986"/>
                  </a:lnTo>
                  <a:lnTo>
                    <a:pt x="234" y="1038"/>
                  </a:lnTo>
                  <a:lnTo>
                    <a:pt x="264" y="1086"/>
                  </a:lnTo>
                  <a:lnTo>
                    <a:pt x="297" y="1131"/>
                  </a:lnTo>
                  <a:lnTo>
                    <a:pt x="336" y="1174"/>
                  </a:lnTo>
                  <a:lnTo>
                    <a:pt x="379" y="1213"/>
                  </a:lnTo>
                  <a:lnTo>
                    <a:pt x="424" y="1246"/>
                  </a:lnTo>
                  <a:lnTo>
                    <a:pt x="472" y="1276"/>
                  </a:lnTo>
                  <a:lnTo>
                    <a:pt x="524" y="1301"/>
                  </a:lnTo>
                  <a:lnTo>
                    <a:pt x="579" y="1321"/>
                  </a:lnTo>
                  <a:lnTo>
                    <a:pt x="636" y="1336"/>
                  </a:lnTo>
                  <a:lnTo>
                    <a:pt x="695" y="1344"/>
                  </a:lnTo>
                  <a:lnTo>
                    <a:pt x="755" y="1348"/>
                  </a:lnTo>
                  <a:lnTo>
                    <a:pt x="815" y="1344"/>
                  </a:lnTo>
                  <a:lnTo>
                    <a:pt x="874" y="1336"/>
                  </a:lnTo>
                  <a:lnTo>
                    <a:pt x="931" y="1321"/>
                  </a:lnTo>
                  <a:lnTo>
                    <a:pt x="986" y="1301"/>
                  </a:lnTo>
                  <a:lnTo>
                    <a:pt x="1038" y="1276"/>
                  </a:lnTo>
                  <a:lnTo>
                    <a:pt x="1086" y="1246"/>
                  </a:lnTo>
                  <a:lnTo>
                    <a:pt x="1131" y="1213"/>
                  </a:lnTo>
                  <a:lnTo>
                    <a:pt x="1174" y="1174"/>
                  </a:lnTo>
                  <a:lnTo>
                    <a:pt x="1213" y="1131"/>
                  </a:lnTo>
                  <a:lnTo>
                    <a:pt x="1246" y="1086"/>
                  </a:lnTo>
                  <a:lnTo>
                    <a:pt x="1276" y="1038"/>
                  </a:lnTo>
                  <a:lnTo>
                    <a:pt x="1301" y="986"/>
                  </a:lnTo>
                  <a:lnTo>
                    <a:pt x="1321" y="931"/>
                  </a:lnTo>
                  <a:lnTo>
                    <a:pt x="1336" y="874"/>
                  </a:lnTo>
                  <a:lnTo>
                    <a:pt x="1344" y="815"/>
                  </a:lnTo>
                  <a:lnTo>
                    <a:pt x="1348" y="755"/>
                  </a:lnTo>
                  <a:lnTo>
                    <a:pt x="1344" y="695"/>
                  </a:lnTo>
                  <a:lnTo>
                    <a:pt x="1336" y="636"/>
                  </a:lnTo>
                  <a:lnTo>
                    <a:pt x="1321" y="579"/>
                  </a:lnTo>
                  <a:lnTo>
                    <a:pt x="1301" y="524"/>
                  </a:lnTo>
                  <a:lnTo>
                    <a:pt x="1276" y="472"/>
                  </a:lnTo>
                  <a:lnTo>
                    <a:pt x="1246" y="424"/>
                  </a:lnTo>
                  <a:lnTo>
                    <a:pt x="1213" y="379"/>
                  </a:lnTo>
                  <a:lnTo>
                    <a:pt x="1174" y="336"/>
                  </a:lnTo>
                  <a:lnTo>
                    <a:pt x="1131" y="297"/>
                  </a:lnTo>
                  <a:lnTo>
                    <a:pt x="1086" y="264"/>
                  </a:lnTo>
                  <a:lnTo>
                    <a:pt x="1038" y="234"/>
                  </a:lnTo>
                  <a:lnTo>
                    <a:pt x="986" y="209"/>
                  </a:lnTo>
                  <a:lnTo>
                    <a:pt x="931" y="189"/>
                  </a:lnTo>
                  <a:lnTo>
                    <a:pt x="874" y="174"/>
                  </a:lnTo>
                  <a:lnTo>
                    <a:pt x="815" y="166"/>
                  </a:lnTo>
                  <a:lnTo>
                    <a:pt x="755" y="162"/>
                  </a:lnTo>
                  <a:close/>
                  <a:moveTo>
                    <a:pt x="755" y="0"/>
                  </a:moveTo>
                  <a:lnTo>
                    <a:pt x="824" y="3"/>
                  </a:lnTo>
                  <a:lnTo>
                    <a:pt x="891" y="12"/>
                  </a:lnTo>
                  <a:lnTo>
                    <a:pt x="955" y="26"/>
                  </a:lnTo>
                  <a:lnTo>
                    <a:pt x="1019" y="47"/>
                  </a:lnTo>
                  <a:lnTo>
                    <a:pt x="1079" y="73"/>
                  </a:lnTo>
                  <a:lnTo>
                    <a:pt x="1136" y="103"/>
                  </a:lnTo>
                  <a:lnTo>
                    <a:pt x="1191" y="138"/>
                  </a:lnTo>
                  <a:lnTo>
                    <a:pt x="1241" y="177"/>
                  </a:lnTo>
                  <a:lnTo>
                    <a:pt x="1289" y="221"/>
                  </a:lnTo>
                  <a:lnTo>
                    <a:pt x="1333" y="269"/>
                  </a:lnTo>
                  <a:lnTo>
                    <a:pt x="1372" y="319"/>
                  </a:lnTo>
                  <a:lnTo>
                    <a:pt x="1407" y="374"/>
                  </a:lnTo>
                  <a:lnTo>
                    <a:pt x="1437" y="431"/>
                  </a:lnTo>
                  <a:lnTo>
                    <a:pt x="1463" y="491"/>
                  </a:lnTo>
                  <a:lnTo>
                    <a:pt x="1484" y="555"/>
                  </a:lnTo>
                  <a:lnTo>
                    <a:pt x="1498" y="619"/>
                  </a:lnTo>
                  <a:lnTo>
                    <a:pt x="1507" y="686"/>
                  </a:lnTo>
                  <a:lnTo>
                    <a:pt x="1510" y="755"/>
                  </a:lnTo>
                  <a:lnTo>
                    <a:pt x="1507" y="824"/>
                  </a:lnTo>
                  <a:lnTo>
                    <a:pt x="1498" y="891"/>
                  </a:lnTo>
                  <a:lnTo>
                    <a:pt x="1484" y="955"/>
                  </a:lnTo>
                  <a:lnTo>
                    <a:pt x="1463" y="1019"/>
                  </a:lnTo>
                  <a:lnTo>
                    <a:pt x="1437" y="1079"/>
                  </a:lnTo>
                  <a:lnTo>
                    <a:pt x="1407" y="1136"/>
                  </a:lnTo>
                  <a:lnTo>
                    <a:pt x="1372" y="1191"/>
                  </a:lnTo>
                  <a:lnTo>
                    <a:pt x="1333" y="1241"/>
                  </a:lnTo>
                  <a:lnTo>
                    <a:pt x="1289" y="1289"/>
                  </a:lnTo>
                  <a:lnTo>
                    <a:pt x="1241" y="1333"/>
                  </a:lnTo>
                  <a:lnTo>
                    <a:pt x="1191" y="1372"/>
                  </a:lnTo>
                  <a:lnTo>
                    <a:pt x="1136" y="1407"/>
                  </a:lnTo>
                  <a:lnTo>
                    <a:pt x="1079" y="1437"/>
                  </a:lnTo>
                  <a:lnTo>
                    <a:pt x="1019" y="1463"/>
                  </a:lnTo>
                  <a:lnTo>
                    <a:pt x="955" y="1484"/>
                  </a:lnTo>
                  <a:lnTo>
                    <a:pt x="891" y="1498"/>
                  </a:lnTo>
                  <a:lnTo>
                    <a:pt x="824" y="1507"/>
                  </a:lnTo>
                  <a:lnTo>
                    <a:pt x="755" y="1510"/>
                  </a:lnTo>
                  <a:lnTo>
                    <a:pt x="686" y="1507"/>
                  </a:lnTo>
                  <a:lnTo>
                    <a:pt x="619" y="1498"/>
                  </a:lnTo>
                  <a:lnTo>
                    <a:pt x="555" y="1484"/>
                  </a:lnTo>
                  <a:lnTo>
                    <a:pt x="491" y="1463"/>
                  </a:lnTo>
                  <a:lnTo>
                    <a:pt x="431" y="1437"/>
                  </a:lnTo>
                  <a:lnTo>
                    <a:pt x="374" y="1407"/>
                  </a:lnTo>
                  <a:lnTo>
                    <a:pt x="319" y="1372"/>
                  </a:lnTo>
                  <a:lnTo>
                    <a:pt x="269" y="1333"/>
                  </a:lnTo>
                  <a:lnTo>
                    <a:pt x="221" y="1289"/>
                  </a:lnTo>
                  <a:lnTo>
                    <a:pt x="177" y="1241"/>
                  </a:lnTo>
                  <a:lnTo>
                    <a:pt x="138" y="1191"/>
                  </a:lnTo>
                  <a:lnTo>
                    <a:pt x="103" y="1136"/>
                  </a:lnTo>
                  <a:lnTo>
                    <a:pt x="73" y="1079"/>
                  </a:lnTo>
                  <a:lnTo>
                    <a:pt x="47" y="1019"/>
                  </a:lnTo>
                  <a:lnTo>
                    <a:pt x="26" y="955"/>
                  </a:lnTo>
                  <a:lnTo>
                    <a:pt x="12" y="891"/>
                  </a:lnTo>
                  <a:lnTo>
                    <a:pt x="3" y="824"/>
                  </a:lnTo>
                  <a:lnTo>
                    <a:pt x="0" y="755"/>
                  </a:lnTo>
                  <a:lnTo>
                    <a:pt x="3" y="686"/>
                  </a:lnTo>
                  <a:lnTo>
                    <a:pt x="12" y="619"/>
                  </a:lnTo>
                  <a:lnTo>
                    <a:pt x="26" y="555"/>
                  </a:lnTo>
                  <a:lnTo>
                    <a:pt x="47" y="491"/>
                  </a:lnTo>
                  <a:lnTo>
                    <a:pt x="73" y="431"/>
                  </a:lnTo>
                  <a:lnTo>
                    <a:pt x="103" y="374"/>
                  </a:lnTo>
                  <a:lnTo>
                    <a:pt x="138" y="319"/>
                  </a:lnTo>
                  <a:lnTo>
                    <a:pt x="177" y="269"/>
                  </a:lnTo>
                  <a:lnTo>
                    <a:pt x="221" y="221"/>
                  </a:lnTo>
                  <a:lnTo>
                    <a:pt x="269" y="177"/>
                  </a:lnTo>
                  <a:lnTo>
                    <a:pt x="319" y="138"/>
                  </a:lnTo>
                  <a:lnTo>
                    <a:pt x="374" y="103"/>
                  </a:lnTo>
                  <a:lnTo>
                    <a:pt x="431" y="73"/>
                  </a:lnTo>
                  <a:lnTo>
                    <a:pt x="491" y="47"/>
                  </a:lnTo>
                  <a:lnTo>
                    <a:pt x="555" y="26"/>
                  </a:lnTo>
                  <a:lnTo>
                    <a:pt x="619" y="12"/>
                  </a:lnTo>
                  <a:lnTo>
                    <a:pt x="686" y="3"/>
                  </a:lnTo>
                  <a:lnTo>
                    <a:pt x="7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Freeform 41"/>
          <p:cNvSpPr>
            <a:spLocks noEditPoints="1"/>
          </p:cNvSpPr>
          <p:nvPr/>
        </p:nvSpPr>
        <p:spPr bwMode="auto">
          <a:xfrm>
            <a:off x="8037925" y="3441396"/>
            <a:ext cx="436104" cy="452120"/>
          </a:xfrm>
          <a:custGeom>
            <a:avLst/>
            <a:gdLst>
              <a:gd name="T0" fmla="*/ 1096 w 3186"/>
              <a:gd name="T1" fmla="*/ 376 h 3299"/>
              <a:gd name="T2" fmla="*/ 815 w 3186"/>
              <a:gd name="T3" fmla="*/ 495 h 3299"/>
              <a:gd name="T4" fmla="*/ 586 w 3186"/>
              <a:gd name="T5" fmla="*/ 692 h 3299"/>
              <a:gd name="T6" fmla="*/ 426 w 3186"/>
              <a:gd name="T7" fmla="*/ 949 h 3299"/>
              <a:gd name="T8" fmla="*/ 352 w 3186"/>
              <a:gd name="T9" fmla="*/ 1251 h 3299"/>
              <a:gd name="T10" fmla="*/ 376 w 3186"/>
              <a:gd name="T11" fmla="*/ 1568 h 3299"/>
              <a:gd name="T12" fmla="*/ 496 w 3186"/>
              <a:gd name="T13" fmla="*/ 1849 h 3299"/>
              <a:gd name="T14" fmla="*/ 692 w 3186"/>
              <a:gd name="T15" fmla="*/ 2079 h 3299"/>
              <a:gd name="T16" fmla="*/ 950 w 3186"/>
              <a:gd name="T17" fmla="*/ 2239 h 3299"/>
              <a:gd name="T18" fmla="*/ 1252 w 3186"/>
              <a:gd name="T19" fmla="*/ 2313 h 3299"/>
              <a:gd name="T20" fmla="*/ 1569 w 3186"/>
              <a:gd name="T21" fmla="*/ 2288 h 3299"/>
              <a:gd name="T22" fmla="*/ 1851 w 3186"/>
              <a:gd name="T23" fmla="*/ 2169 h 3299"/>
              <a:gd name="T24" fmla="*/ 2080 w 3186"/>
              <a:gd name="T25" fmla="*/ 1972 h 3299"/>
              <a:gd name="T26" fmla="*/ 2240 w 3186"/>
              <a:gd name="T27" fmla="*/ 1714 h 3299"/>
              <a:gd name="T28" fmla="*/ 2314 w 3186"/>
              <a:gd name="T29" fmla="*/ 1412 h 3299"/>
              <a:gd name="T30" fmla="*/ 2289 w 3186"/>
              <a:gd name="T31" fmla="*/ 1096 h 3299"/>
              <a:gd name="T32" fmla="*/ 2170 w 3186"/>
              <a:gd name="T33" fmla="*/ 813 h 3299"/>
              <a:gd name="T34" fmla="*/ 1973 w 3186"/>
              <a:gd name="T35" fmla="*/ 584 h 3299"/>
              <a:gd name="T36" fmla="*/ 1715 w 3186"/>
              <a:gd name="T37" fmla="*/ 425 h 3299"/>
              <a:gd name="T38" fmla="*/ 1413 w 3186"/>
              <a:gd name="T39" fmla="*/ 350 h 3299"/>
              <a:gd name="T40" fmla="*/ 1513 w 3186"/>
              <a:gd name="T41" fmla="*/ 12 h 3299"/>
              <a:gd name="T42" fmla="*/ 1851 w 3186"/>
              <a:gd name="T43" fmla="*/ 105 h 3299"/>
              <a:gd name="T44" fmla="*/ 2146 w 3186"/>
              <a:gd name="T45" fmla="*/ 278 h 3299"/>
              <a:gd name="T46" fmla="*/ 2388 w 3186"/>
              <a:gd name="T47" fmla="*/ 518 h 3299"/>
              <a:gd name="T48" fmla="*/ 2561 w 3186"/>
              <a:gd name="T49" fmla="*/ 813 h 3299"/>
              <a:gd name="T50" fmla="*/ 2653 w 3186"/>
              <a:gd name="T51" fmla="*/ 1151 h 3299"/>
              <a:gd name="T52" fmla="*/ 2655 w 3186"/>
              <a:gd name="T53" fmla="*/ 1502 h 3299"/>
              <a:gd name="T54" fmla="*/ 2570 w 3186"/>
              <a:gd name="T55" fmla="*/ 1827 h 3299"/>
              <a:gd name="T56" fmla="*/ 2405 w 3186"/>
              <a:gd name="T57" fmla="*/ 2122 h 3299"/>
              <a:gd name="T58" fmla="*/ 3173 w 3186"/>
              <a:gd name="T59" fmla="*/ 3056 h 3299"/>
              <a:gd name="T60" fmla="*/ 3180 w 3186"/>
              <a:gd name="T61" fmla="*/ 3172 h 3299"/>
              <a:gd name="T62" fmla="*/ 3113 w 3186"/>
              <a:gd name="T63" fmla="*/ 3267 h 3299"/>
              <a:gd name="T64" fmla="*/ 3013 w 3186"/>
              <a:gd name="T65" fmla="*/ 3299 h 3299"/>
              <a:gd name="T66" fmla="*/ 2909 w 3186"/>
              <a:gd name="T67" fmla="*/ 3264 h 3299"/>
              <a:gd name="T68" fmla="*/ 1957 w 3186"/>
              <a:gd name="T69" fmla="*/ 2508 h 3299"/>
              <a:gd name="T70" fmla="*/ 1655 w 3186"/>
              <a:gd name="T71" fmla="*/ 2625 h 3299"/>
              <a:gd name="T72" fmla="*/ 1333 w 3186"/>
              <a:gd name="T73" fmla="*/ 2664 h 3299"/>
              <a:gd name="T74" fmla="*/ 979 w 3186"/>
              <a:gd name="T75" fmla="*/ 2616 h 3299"/>
              <a:gd name="T76" fmla="*/ 661 w 3186"/>
              <a:gd name="T77" fmla="*/ 2481 h 3299"/>
              <a:gd name="T78" fmla="*/ 391 w 3186"/>
              <a:gd name="T79" fmla="*/ 2273 h 3299"/>
              <a:gd name="T80" fmla="*/ 183 w 3186"/>
              <a:gd name="T81" fmla="*/ 2003 h 3299"/>
              <a:gd name="T82" fmla="*/ 48 w 3186"/>
              <a:gd name="T83" fmla="*/ 1685 h 3299"/>
              <a:gd name="T84" fmla="*/ 0 w 3186"/>
              <a:gd name="T85" fmla="*/ 1332 h 3299"/>
              <a:gd name="T86" fmla="*/ 48 w 3186"/>
              <a:gd name="T87" fmla="*/ 978 h 3299"/>
              <a:gd name="T88" fmla="*/ 183 w 3186"/>
              <a:gd name="T89" fmla="*/ 660 h 3299"/>
              <a:gd name="T90" fmla="*/ 391 w 3186"/>
              <a:gd name="T91" fmla="*/ 391 h 3299"/>
              <a:gd name="T92" fmla="*/ 661 w 3186"/>
              <a:gd name="T93" fmla="*/ 182 h 3299"/>
              <a:gd name="T94" fmla="*/ 979 w 3186"/>
              <a:gd name="T95" fmla="*/ 47 h 3299"/>
              <a:gd name="T96" fmla="*/ 1333 w 3186"/>
              <a:gd name="T9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6" h="3299">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644202" y="1539174"/>
            <a:ext cx="1896853" cy="738664"/>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What is the physical condition of baghouse and duct work?</a:t>
            </a:r>
          </a:p>
        </p:txBody>
      </p:sp>
      <p:sp>
        <p:nvSpPr>
          <p:cNvPr id="44" name="Rectangle 43"/>
          <p:cNvSpPr/>
          <p:nvPr/>
        </p:nvSpPr>
        <p:spPr>
          <a:xfrm>
            <a:off x="5712360" y="1438562"/>
            <a:ext cx="1896853" cy="984885"/>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Are required maintenance records being kept, such as bag replacement?</a:t>
            </a:r>
          </a:p>
        </p:txBody>
      </p:sp>
      <p:sp>
        <p:nvSpPr>
          <p:cNvPr id="46" name="Rectangle 45"/>
          <p:cNvSpPr/>
          <p:nvPr/>
        </p:nvSpPr>
        <p:spPr>
          <a:xfrm>
            <a:off x="1611172" y="3298123"/>
            <a:ext cx="1896853" cy="738664"/>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Does the baghouse have a functioning pressure gauge?</a:t>
            </a:r>
          </a:p>
        </p:txBody>
      </p:sp>
      <p:sp>
        <p:nvSpPr>
          <p:cNvPr id="48" name="Rectangle 47"/>
          <p:cNvSpPr/>
          <p:nvPr/>
        </p:nvSpPr>
        <p:spPr>
          <a:xfrm>
            <a:off x="5712359" y="3298123"/>
            <a:ext cx="1896853" cy="738664"/>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Are required pressure drop records being maintained?</a:t>
            </a:r>
          </a:p>
        </p:txBody>
      </p:sp>
    </p:spTree>
    <p:extLst>
      <p:ext uri="{BB962C8B-B14F-4D97-AF65-F5344CB8AC3E}">
        <p14:creationId xmlns:p14="http://schemas.microsoft.com/office/powerpoint/2010/main" val="308130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480" r="20667"/>
          <a:stretch/>
        </p:blipFill>
        <p:spPr>
          <a:xfrm>
            <a:off x="0" y="0"/>
            <a:ext cx="3847795" cy="5143500"/>
          </a:xfrm>
        </p:spPr>
      </p:pic>
      <p:sp>
        <p:nvSpPr>
          <p:cNvPr id="33" name="Title 2"/>
          <p:cNvSpPr txBox="1">
            <a:spLocks/>
          </p:cNvSpPr>
          <p:nvPr/>
        </p:nvSpPr>
        <p:spPr>
          <a:xfrm>
            <a:off x="4314126" y="281998"/>
            <a:ext cx="4486055" cy="738664"/>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cap="all" dirty="0">
                <a:solidFill>
                  <a:schemeClr val="tx1">
                    <a:lumMod val="75000"/>
                    <a:lumOff val="25000"/>
                  </a:schemeClr>
                </a:solidFill>
                <a:ea typeface="Microsoft YaHei" pitchFamily="34" charset="-122"/>
                <a:cs typeface="Segoe UI" panose="020B0502040204020203" pitchFamily="34" charset="0"/>
              </a:rPr>
              <a:t>Inspection Questions </a:t>
            </a:r>
            <a:br>
              <a:rPr lang="en-US" sz="2400" b="1" cap="all" dirty="0">
                <a:solidFill>
                  <a:schemeClr val="tx1">
                    <a:lumMod val="75000"/>
                    <a:lumOff val="25000"/>
                  </a:schemeClr>
                </a:solidFill>
                <a:ea typeface="Microsoft YaHei" pitchFamily="34" charset="-122"/>
                <a:cs typeface="Segoe UI" panose="020B0502040204020203" pitchFamily="34" charset="0"/>
              </a:rPr>
            </a:br>
            <a:r>
              <a:rPr lang="en-US" sz="2400" b="1" cap="all" dirty="0">
                <a:solidFill>
                  <a:schemeClr val="tx1">
                    <a:lumMod val="75000"/>
                    <a:lumOff val="25000"/>
                  </a:schemeClr>
                </a:solidFill>
                <a:ea typeface="Microsoft YaHei" pitchFamily="34" charset="-122"/>
                <a:cs typeface="Segoe UI" panose="020B0502040204020203" pitchFamily="34" charset="0"/>
              </a:rPr>
              <a:t>Scrubbers</a:t>
            </a:r>
          </a:p>
        </p:txBody>
      </p:sp>
      <p:cxnSp>
        <p:nvCxnSpPr>
          <p:cNvPr id="36" name="Straight Connector 35"/>
          <p:cNvCxnSpPr/>
          <p:nvPr/>
        </p:nvCxnSpPr>
        <p:spPr>
          <a:xfrm>
            <a:off x="4989011" y="1413732"/>
            <a:ext cx="0" cy="548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989011" y="2588285"/>
            <a:ext cx="0" cy="5486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89011" y="3687708"/>
            <a:ext cx="0" cy="54864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249894" y="1318720"/>
            <a:ext cx="650333" cy="738664"/>
          </a:xfrm>
          <a:prstGeom prst="rect">
            <a:avLst/>
          </a:prstGeom>
        </p:spPr>
        <p:txBody>
          <a:bodyPr wrap="square" anchor="ctr">
            <a:spAutoFit/>
          </a:bodyPr>
          <a:lstStyle/>
          <a:p>
            <a:pPr algn="ctr">
              <a:lnSpc>
                <a:spcPct val="150000"/>
              </a:lnSpc>
            </a:pPr>
            <a:r>
              <a:rPr lang="en-US" sz="2800" b="1" dirty="0">
                <a:solidFill>
                  <a:schemeClr val="accent1"/>
                </a:solidFill>
                <a:latin typeface="+mj-lt"/>
                <a:ea typeface="Microsoft YaHei" pitchFamily="34" charset="-122"/>
                <a:cs typeface="Segoe UI" panose="020B0502040204020203" pitchFamily="34" charset="0"/>
              </a:rPr>
              <a:t>01</a:t>
            </a:r>
            <a:endParaRPr lang="en-US" sz="2800" dirty="0">
              <a:solidFill>
                <a:schemeClr val="bg1">
                  <a:lumMod val="65000"/>
                </a:schemeClr>
              </a:solidFill>
              <a:latin typeface="+mj-lt"/>
              <a:ea typeface="Microsoft YaHei" pitchFamily="34" charset="-122"/>
              <a:cs typeface="Segoe UI" panose="020B0502040204020203" pitchFamily="34" charset="0"/>
            </a:endParaRPr>
          </a:p>
        </p:txBody>
      </p:sp>
      <p:sp>
        <p:nvSpPr>
          <p:cNvPr id="43" name="Rectangle 42"/>
          <p:cNvSpPr/>
          <p:nvPr/>
        </p:nvSpPr>
        <p:spPr>
          <a:xfrm>
            <a:off x="4251762" y="2422931"/>
            <a:ext cx="650333" cy="738664"/>
          </a:xfrm>
          <a:prstGeom prst="rect">
            <a:avLst/>
          </a:prstGeom>
        </p:spPr>
        <p:txBody>
          <a:bodyPr wrap="square" anchor="ctr">
            <a:spAutoFit/>
          </a:bodyPr>
          <a:lstStyle/>
          <a:p>
            <a:pPr algn="ctr">
              <a:lnSpc>
                <a:spcPct val="150000"/>
              </a:lnSpc>
            </a:pPr>
            <a:r>
              <a:rPr lang="en-US" sz="2800" b="1" dirty="0">
                <a:solidFill>
                  <a:schemeClr val="accent2"/>
                </a:solidFill>
                <a:latin typeface="+mj-lt"/>
                <a:ea typeface="Microsoft YaHei" pitchFamily="34" charset="-122"/>
                <a:cs typeface="Segoe UI" panose="020B0502040204020203" pitchFamily="34" charset="0"/>
              </a:rPr>
              <a:t>02</a:t>
            </a:r>
            <a:endParaRPr lang="en-US" sz="2800" dirty="0">
              <a:solidFill>
                <a:schemeClr val="accent2"/>
              </a:solidFill>
              <a:latin typeface="+mj-lt"/>
              <a:ea typeface="Microsoft YaHei" pitchFamily="34" charset="-122"/>
              <a:cs typeface="Segoe UI" panose="020B0502040204020203" pitchFamily="34" charset="0"/>
            </a:endParaRPr>
          </a:p>
        </p:txBody>
      </p:sp>
      <p:sp>
        <p:nvSpPr>
          <p:cNvPr id="44" name="Rectangle 43"/>
          <p:cNvSpPr/>
          <p:nvPr/>
        </p:nvSpPr>
        <p:spPr>
          <a:xfrm>
            <a:off x="4251762" y="3529816"/>
            <a:ext cx="650333" cy="738664"/>
          </a:xfrm>
          <a:prstGeom prst="rect">
            <a:avLst/>
          </a:prstGeom>
        </p:spPr>
        <p:txBody>
          <a:bodyPr wrap="square" anchor="ctr">
            <a:spAutoFit/>
          </a:bodyPr>
          <a:lstStyle/>
          <a:p>
            <a:pPr algn="ctr">
              <a:lnSpc>
                <a:spcPct val="150000"/>
              </a:lnSpc>
            </a:pPr>
            <a:r>
              <a:rPr lang="en-US" sz="2800" b="1" dirty="0">
                <a:solidFill>
                  <a:schemeClr val="accent3"/>
                </a:solidFill>
                <a:latin typeface="+mj-lt"/>
                <a:ea typeface="Microsoft YaHei" pitchFamily="34" charset="-122"/>
                <a:cs typeface="Segoe UI" panose="020B0502040204020203" pitchFamily="34" charset="0"/>
              </a:rPr>
              <a:t>03</a:t>
            </a:r>
            <a:endParaRPr lang="en-US" sz="2800" dirty="0">
              <a:solidFill>
                <a:schemeClr val="accent3"/>
              </a:solidFill>
              <a:latin typeface="+mj-lt"/>
              <a:ea typeface="Microsoft YaHei" pitchFamily="34" charset="-122"/>
              <a:cs typeface="Segoe UI" panose="020B0502040204020203" pitchFamily="34" charset="0"/>
            </a:endParaRPr>
          </a:p>
        </p:txBody>
      </p:sp>
      <p:sp>
        <p:nvSpPr>
          <p:cNvPr id="2" name="Rectangle 1"/>
          <p:cNvSpPr/>
          <p:nvPr/>
        </p:nvSpPr>
        <p:spPr>
          <a:xfrm>
            <a:off x="5077796" y="1430879"/>
            <a:ext cx="3633600" cy="553998"/>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What is the physical condition of the scrubber?</a:t>
            </a:r>
          </a:p>
        </p:txBody>
      </p:sp>
      <p:sp>
        <p:nvSpPr>
          <p:cNvPr id="15" name="Rectangle 14"/>
          <p:cNvSpPr/>
          <p:nvPr/>
        </p:nvSpPr>
        <p:spPr>
          <a:xfrm>
            <a:off x="5075928" y="2612765"/>
            <a:ext cx="3633600" cy="553998"/>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Are required maintenance and/or monitoring records being kept?</a:t>
            </a:r>
          </a:p>
        </p:txBody>
      </p:sp>
      <p:sp>
        <p:nvSpPr>
          <p:cNvPr id="17" name="Rectangle 16"/>
          <p:cNvSpPr/>
          <p:nvPr/>
        </p:nvSpPr>
        <p:spPr>
          <a:xfrm>
            <a:off x="5075928" y="3687708"/>
            <a:ext cx="3633600" cy="553998"/>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Is the opacity within permit limitations?</a:t>
            </a:r>
          </a:p>
        </p:txBody>
      </p:sp>
    </p:spTree>
    <p:extLst>
      <p:ext uri="{BB962C8B-B14F-4D97-AF65-F5344CB8AC3E}">
        <p14:creationId xmlns:p14="http://schemas.microsoft.com/office/powerpoint/2010/main" val="334344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97400" y="2447924"/>
            <a:ext cx="4165600" cy="21113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000" dirty="0">
              <a:solidFill>
                <a:schemeClr val="bg1"/>
              </a:solidFill>
            </a:endParaRPr>
          </a:p>
        </p:txBody>
      </p:sp>
      <p:sp>
        <p:nvSpPr>
          <p:cNvPr id="27" name="Footer Text"/>
          <p:cNvSpPr txBox="1"/>
          <p:nvPr/>
        </p:nvSpPr>
        <p:spPr>
          <a:xfrm>
            <a:off x="5223830" y="3328788"/>
            <a:ext cx="3363910" cy="430887"/>
          </a:xfrm>
          <a:prstGeom prst="rect">
            <a:avLst/>
          </a:prstGeom>
          <a:noFill/>
        </p:spPr>
        <p:txBody>
          <a:bodyPr wrap="square" lIns="0" tIns="0" rIns="0" bIns="0" rtlCol="0" anchor="t">
            <a:spAutoFit/>
          </a:bodyPr>
          <a:lstStyle/>
          <a:p>
            <a:r>
              <a:rPr lang="en-US" sz="1400" b="1" dirty="0">
                <a:solidFill>
                  <a:schemeClr val="bg1"/>
                </a:solidFill>
                <a:cs typeface="Calibri" pitchFamily="34" charset="0"/>
              </a:rPr>
              <a:t>Any processes or equipment that have been added but are not included in the permit?</a:t>
            </a:r>
          </a:p>
        </p:txBody>
      </p:sp>
      <p:sp>
        <p:nvSpPr>
          <p:cNvPr id="29" name="Rectangle 28"/>
          <p:cNvSpPr/>
          <p:nvPr/>
        </p:nvSpPr>
        <p:spPr>
          <a:xfrm>
            <a:off x="362770" y="273050"/>
            <a:ext cx="4165600" cy="211137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b="1" dirty="0">
              <a:solidFill>
                <a:schemeClr val="bg1"/>
              </a:solidFill>
            </a:endParaRPr>
          </a:p>
        </p:txBody>
      </p:sp>
      <p:sp>
        <p:nvSpPr>
          <p:cNvPr id="31" name="Title 2"/>
          <p:cNvSpPr txBox="1">
            <a:spLocks/>
          </p:cNvSpPr>
          <p:nvPr/>
        </p:nvSpPr>
        <p:spPr>
          <a:xfrm>
            <a:off x="466435" y="349322"/>
            <a:ext cx="3958270" cy="707886"/>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cap="all" dirty="0">
                <a:solidFill>
                  <a:schemeClr val="bg1"/>
                </a:solidFill>
                <a:ea typeface="Microsoft YaHei" pitchFamily="34" charset="-122"/>
                <a:cs typeface="Segoe UI" panose="020B0502040204020203" pitchFamily="34" charset="0"/>
              </a:rPr>
              <a:t>Inspection Questions Fugitives</a:t>
            </a:r>
          </a:p>
        </p:txBody>
      </p:sp>
      <p:pic>
        <p:nvPicPr>
          <p:cNvPr id="1026" name="Picture 2" descr="E:\Communications\_ADEE -TRANSFORMATION\EE_PowerPoint\links\C_9.jpg"/>
          <p:cNvPicPr>
            <a:picLocks noChangeAspect="1" noChangeArrowheads="1"/>
          </p:cNvPicPr>
          <p:nvPr/>
        </p:nvPicPr>
        <p:blipFill rotWithShape="1">
          <a:blip r:embed="rId2">
            <a:extLst>
              <a:ext uri="{28A0092B-C50C-407E-A947-70E740481C1C}">
                <a14:useLocalDpi xmlns:a14="http://schemas.microsoft.com/office/drawing/2010/main" val="0"/>
              </a:ext>
            </a:extLst>
          </a:blip>
          <a:srcRect t="39356" r="20018"/>
          <a:stretch/>
        </p:blipFill>
        <p:spPr bwMode="auto">
          <a:xfrm>
            <a:off x="4597400" y="273050"/>
            <a:ext cx="4165600" cy="21113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ommunications\_ADEE -TRANSFORMATION\EE_PowerPoint\links\NW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62" b="20276"/>
          <a:stretch/>
        </p:blipFill>
        <p:spPr bwMode="auto">
          <a:xfrm>
            <a:off x="362770" y="2447924"/>
            <a:ext cx="4165600" cy="2111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5830" y="1031178"/>
            <a:ext cx="3670325" cy="1384995"/>
          </a:xfrm>
          <a:prstGeom prst="rect">
            <a:avLst/>
          </a:prstGeom>
          <a:noFill/>
        </p:spPr>
        <p:txBody>
          <a:bodyPr wrap="square" rtlCol="0">
            <a:spAutoFit/>
          </a:bodyPr>
          <a:lstStyle/>
          <a:p>
            <a:r>
              <a:rPr lang="en-US" sz="1400" b="1" dirty="0">
                <a:solidFill>
                  <a:schemeClr val="bg1"/>
                </a:solidFill>
                <a:cs typeface="Calibri" pitchFamily="34" charset="0"/>
              </a:rPr>
              <a:t>Are fugitive emissions being generated?  </a:t>
            </a:r>
          </a:p>
          <a:p>
            <a:r>
              <a:rPr lang="en-US" sz="1400" b="1" dirty="0">
                <a:solidFill>
                  <a:schemeClr val="bg1"/>
                </a:solidFill>
                <a:cs typeface="Calibri" pitchFamily="34" charset="0"/>
              </a:rPr>
              <a:t>Are fugitives leaving the property boundary?</a:t>
            </a:r>
          </a:p>
          <a:p>
            <a:pPr marL="285750" indent="-285750">
              <a:buFont typeface="Arial" panose="020B0604020202020204" pitchFamily="34" charset="0"/>
              <a:buChar char="•"/>
            </a:pPr>
            <a:endParaRPr lang="en-US" sz="1400" b="1" dirty="0">
              <a:solidFill>
                <a:schemeClr val="bg1"/>
              </a:solidFill>
              <a:cs typeface="Calibri" pitchFamily="34" charset="0"/>
            </a:endParaRPr>
          </a:p>
          <a:p>
            <a:r>
              <a:rPr lang="en-US" sz="1400" b="1" dirty="0">
                <a:solidFill>
                  <a:schemeClr val="bg1"/>
                </a:solidFill>
                <a:cs typeface="Calibri" pitchFamily="34" charset="0"/>
              </a:rPr>
              <a:t>Note: When containers are not in use, they should be closed and/or sealed to prevent emissions.</a:t>
            </a:r>
          </a:p>
        </p:txBody>
      </p:sp>
      <p:sp>
        <p:nvSpPr>
          <p:cNvPr id="4" name="TextBox 3"/>
          <p:cNvSpPr txBox="1"/>
          <p:nvPr/>
        </p:nvSpPr>
        <p:spPr>
          <a:xfrm>
            <a:off x="4804729" y="2488247"/>
            <a:ext cx="3452175" cy="800219"/>
          </a:xfrm>
          <a:prstGeom prst="rect">
            <a:avLst/>
          </a:prstGeom>
          <a:noFill/>
        </p:spPr>
        <p:txBody>
          <a:bodyPr wrap="square" rtlCol="0">
            <a:spAutoFit/>
          </a:bodyPr>
          <a:lstStyle/>
          <a:p>
            <a:pPr lvl="0" algn="ctr"/>
            <a:r>
              <a:rPr lang="en-US" sz="2300" b="1" cap="all" dirty="0">
                <a:solidFill>
                  <a:srgbClr val="FFFFFF"/>
                </a:solidFill>
                <a:ea typeface="Microsoft YaHei" pitchFamily="34" charset="-122"/>
                <a:cs typeface="Segoe UI" panose="020B0502040204020203" pitchFamily="34" charset="0"/>
              </a:rPr>
              <a:t>Inspection Questions </a:t>
            </a:r>
            <a:br>
              <a:rPr lang="en-US" sz="2300" b="1" cap="all" dirty="0">
                <a:solidFill>
                  <a:srgbClr val="FFFFFF"/>
                </a:solidFill>
                <a:ea typeface="Microsoft YaHei" pitchFamily="34" charset="-122"/>
                <a:cs typeface="Segoe UI" panose="020B0502040204020203" pitchFamily="34" charset="0"/>
              </a:rPr>
            </a:br>
            <a:r>
              <a:rPr lang="en-US" sz="2300" b="1" cap="all" dirty="0">
                <a:solidFill>
                  <a:srgbClr val="FFFFFF"/>
                </a:solidFill>
                <a:ea typeface="Microsoft YaHei" pitchFamily="34" charset="-122"/>
                <a:cs typeface="Segoe UI" panose="020B0502040204020203" pitchFamily="34" charset="0"/>
              </a:rPr>
              <a:t>Unpermitted Sources</a:t>
            </a:r>
          </a:p>
        </p:txBody>
      </p:sp>
    </p:spTree>
    <p:extLst>
      <p:ext uri="{BB962C8B-B14F-4D97-AF65-F5344CB8AC3E}">
        <p14:creationId xmlns:p14="http://schemas.microsoft.com/office/powerpoint/2010/main" val="2089405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nvSpPr>
        <p:spPr>
          <a:xfrm>
            <a:off x="410871" y="1509252"/>
            <a:ext cx="3989677" cy="2450030"/>
          </a:xfrm>
          <a:prstGeom prst="rect">
            <a:avLst/>
          </a:prstGeom>
          <a:noFill/>
        </p:spPr>
        <p:txBody>
          <a:bodyPr wrap="square" lIns="0" tIns="0" rIns="0" bIns="0" rtlCol="0" anchor="t">
            <a:spAutoFit/>
          </a:bodyPr>
          <a:lstStyle/>
          <a:p>
            <a:pPr marL="285750" indent="-285750">
              <a:lnSpc>
                <a:spcPct val="150000"/>
              </a:lnSpc>
              <a:buFont typeface="Courier New" panose="02070309020205020404" pitchFamily="49" charset="0"/>
              <a:buChar char="o"/>
            </a:pPr>
            <a:r>
              <a:rPr lang="en-US" sz="1800" dirty="0">
                <a:solidFill>
                  <a:schemeClr val="tx1">
                    <a:lumMod val="75000"/>
                    <a:lumOff val="25000"/>
                  </a:schemeClr>
                </a:solidFill>
                <a:cs typeface="Calibri" pitchFamily="34" charset="0"/>
              </a:rPr>
              <a:t>General Conditions</a:t>
            </a:r>
          </a:p>
          <a:p>
            <a:pPr marL="628650" lvl="1" indent="-285750">
              <a:lnSpc>
                <a:spcPct val="150000"/>
              </a:lnSpc>
              <a:buFont typeface="Arial" panose="020B0604020202020204" pitchFamily="34" charset="0"/>
              <a:buChar char="•"/>
            </a:pPr>
            <a:r>
              <a:rPr lang="en-US" sz="1800" dirty="0">
                <a:solidFill>
                  <a:schemeClr val="tx1">
                    <a:lumMod val="75000"/>
                    <a:lumOff val="25000"/>
                  </a:schemeClr>
                </a:solidFill>
                <a:cs typeface="Calibri" pitchFamily="34" charset="0"/>
              </a:rPr>
              <a:t>Minor Source permits only</a:t>
            </a:r>
          </a:p>
          <a:p>
            <a:pPr marL="285750" indent="-285750">
              <a:lnSpc>
                <a:spcPct val="150000"/>
              </a:lnSpc>
              <a:buFont typeface="Courier New" panose="02070309020205020404" pitchFamily="49" charset="0"/>
              <a:buChar char="o"/>
            </a:pPr>
            <a:r>
              <a:rPr lang="en-US" sz="1800" dirty="0" err="1">
                <a:solidFill>
                  <a:schemeClr val="tx1">
                    <a:lumMod val="75000"/>
                    <a:lumOff val="25000"/>
                  </a:schemeClr>
                </a:solidFill>
                <a:cs typeface="Calibri" pitchFamily="34" charset="0"/>
              </a:rPr>
              <a:t>Plantwide</a:t>
            </a:r>
            <a:r>
              <a:rPr lang="en-US" sz="1800" dirty="0">
                <a:solidFill>
                  <a:schemeClr val="tx1">
                    <a:lumMod val="75000"/>
                    <a:lumOff val="25000"/>
                  </a:schemeClr>
                </a:solidFill>
                <a:cs typeface="Calibri" pitchFamily="34" charset="0"/>
              </a:rPr>
              <a:t> Conditions</a:t>
            </a:r>
          </a:p>
          <a:p>
            <a:pPr marL="628650" lvl="1" indent="-285750">
              <a:lnSpc>
                <a:spcPct val="150000"/>
              </a:lnSpc>
              <a:buFont typeface="Arial" panose="020B0604020202020204" pitchFamily="34" charset="0"/>
              <a:buChar char="•"/>
            </a:pPr>
            <a:r>
              <a:rPr lang="en-US" sz="1800" dirty="0">
                <a:solidFill>
                  <a:schemeClr val="tx1">
                    <a:lumMod val="75000"/>
                    <a:lumOff val="25000"/>
                  </a:schemeClr>
                </a:solidFill>
                <a:cs typeface="Calibri" pitchFamily="34" charset="0"/>
              </a:rPr>
              <a:t>Title V permits only</a:t>
            </a:r>
          </a:p>
          <a:p>
            <a:pPr marL="285750" indent="-285750">
              <a:lnSpc>
                <a:spcPct val="150000"/>
              </a:lnSpc>
              <a:buFont typeface="Courier New" panose="02070309020205020404" pitchFamily="49" charset="0"/>
              <a:buChar char="o"/>
            </a:pPr>
            <a:r>
              <a:rPr lang="en-US" sz="1800" dirty="0">
                <a:solidFill>
                  <a:schemeClr val="tx1">
                    <a:lumMod val="75000"/>
                    <a:lumOff val="25000"/>
                  </a:schemeClr>
                </a:solidFill>
                <a:cs typeface="Calibri" pitchFamily="34" charset="0"/>
              </a:rPr>
              <a:t>General Provisions</a:t>
            </a:r>
          </a:p>
          <a:p>
            <a:pPr marL="628650" lvl="1" indent="-285750">
              <a:lnSpc>
                <a:spcPct val="150000"/>
              </a:lnSpc>
              <a:buFont typeface="Arial" panose="020B0604020202020204" pitchFamily="34" charset="0"/>
              <a:buChar char="•"/>
            </a:pPr>
            <a:r>
              <a:rPr lang="en-US" sz="1800" dirty="0">
                <a:solidFill>
                  <a:schemeClr val="tx1">
                    <a:lumMod val="75000"/>
                    <a:lumOff val="25000"/>
                  </a:schemeClr>
                </a:solidFill>
                <a:cs typeface="Calibri" pitchFamily="34" charset="0"/>
              </a:rPr>
              <a:t>Title V permits only</a:t>
            </a:r>
          </a:p>
        </p:txBody>
      </p:sp>
      <p:sp>
        <p:nvSpPr>
          <p:cNvPr id="2" name="Title 1"/>
          <p:cNvSpPr>
            <a:spLocks noGrp="1"/>
          </p:cNvSpPr>
          <p:nvPr>
            <p:ph type="title"/>
          </p:nvPr>
        </p:nvSpPr>
        <p:spPr>
          <a:xfrm>
            <a:off x="67971" y="282611"/>
            <a:ext cx="4500219" cy="409459"/>
          </a:xfrm>
          <a:prstGeom prst="rect">
            <a:avLst/>
          </a:prstGeom>
        </p:spPr>
        <p:txBody>
          <a:bodyPr anchor="t">
            <a:normAutofit fontScale="90000"/>
          </a:bodyPr>
          <a:lstStyle/>
          <a:p>
            <a:pPr algn="ctr"/>
            <a:r>
              <a:rPr lang="en-US" sz="2700" cap="all" dirty="0">
                <a:solidFill>
                  <a:srgbClr val="00B6C9"/>
                </a:solidFill>
                <a:ea typeface="Microsoft YaHei" pitchFamily="34" charset="-122"/>
                <a:cs typeface="Segoe UI" panose="020B0502040204020203" pitchFamily="34" charset="0"/>
              </a:rPr>
              <a:t>Conditions vs. Provisions</a:t>
            </a:r>
            <a:endParaRPr lang="en-US" sz="2700" b="1" cap="all" dirty="0">
              <a:solidFill>
                <a:srgbClr val="00B6C9"/>
              </a:solidFill>
              <a:ea typeface="Microsoft YaHei" pitchFamily="34" charset="-122"/>
              <a:cs typeface="Segoe UI" panose="020B0502040204020203" pitchFamily="34" charset="0"/>
            </a:endParaRPr>
          </a:p>
        </p:txBody>
      </p:sp>
      <p:sp>
        <p:nvSpPr>
          <p:cNvPr id="14" name="Rectangle 13"/>
          <p:cNvSpPr/>
          <p:nvPr/>
        </p:nvSpPr>
        <p:spPr>
          <a:xfrm>
            <a:off x="4709160" y="0"/>
            <a:ext cx="4434840" cy="51435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15" name="Footer Text"/>
          <p:cNvSpPr txBox="1"/>
          <p:nvPr/>
        </p:nvSpPr>
        <p:spPr>
          <a:xfrm>
            <a:off x="4960620" y="1092151"/>
            <a:ext cx="4183380" cy="2403863"/>
          </a:xfrm>
          <a:prstGeom prst="rect">
            <a:avLst/>
          </a:prstGeom>
          <a:noFill/>
        </p:spPr>
        <p:txBody>
          <a:bodyPr wrap="square" lIns="182880" tIns="182880" rIns="182880" bIns="182880" rtlCol="0" anchor="ctr">
            <a:spAutoFit/>
          </a:bodyPr>
          <a:lstStyle/>
          <a:p>
            <a:pPr marL="285750" indent="-285750">
              <a:lnSpc>
                <a:spcPct val="150000"/>
              </a:lnSpc>
              <a:buFont typeface="Courier New" panose="02070309020205020404" pitchFamily="49" charset="0"/>
              <a:buChar char="o"/>
            </a:pPr>
            <a:r>
              <a:rPr lang="en-US" sz="1800" b="1" dirty="0">
                <a:solidFill>
                  <a:schemeClr val="bg1"/>
                </a:solidFill>
                <a:cs typeface="Calibri" pitchFamily="34" charset="0"/>
              </a:rPr>
              <a:t>Label sources with appropriate permit source numbers, where possible  </a:t>
            </a:r>
          </a:p>
          <a:p>
            <a:pPr marL="628650" lvl="1" indent="-285750">
              <a:lnSpc>
                <a:spcPct val="150000"/>
              </a:lnSpc>
              <a:buFont typeface="Arial" panose="020B0604020202020204" pitchFamily="34" charset="0"/>
              <a:buChar char="•"/>
            </a:pPr>
            <a:r>
              <a:rPr lang="en-US" sz="1800" b="1" dirty="0">
                <a:solidFill>
                  <a:schemeClr val="bg1"/>
                </a:solidFill>
                <a:cs typeface="Calibri" pitchFamily="34" charset="0"/>
              </a:rPr>
              <a:t>Expedites the inspection process</a:t>
            </a:r>
          </a:p>
          <a:p>
            <a:pPr marL="285750" indent="-285750">
              <a:lnSpc>
                <a:spcPct val="150000"/>
              </a:lnSpc>
              <a:buFont typeface="Courier New" panose="02070309020205020404" pitchFamily="49" charset="0"/>
              <a:buChar char="o"/>
            </a:pPr>
            <a:r>
              <a:rPr lang="en-US" sz="1800" b="1" dirty="0">
                <a:solidFill>
                  <a:schemeClr val="bg1"/>
                </a:solidFill>
                <a:cs typeface="Calibri" pitchFamily="34" charset="0"/>
              </a:rPr>
              <a:t>Maintain site source map</a:t>
            </a:r>
          </a:p>
        </p:txBody>
      </p:sp>
      <p:sp>
        <p:nvSpPr>
          <p:cNvPr id="10" name="Title 1"/>
          <p:cNvSpPr txBox="1">
            <a:spLocks/>
          </p:cNvSpPr>
          <p:nvPr/>
        </p:nvSpPr>
        <p:spPr>
          <a:xfrm>
            <a:off x="5228311" y="343165"/>
            <a:ext cx="4500219" cy="409459"/>
          </a:xfrm>
          <a:prstGeom prst="rect">
            <a:avLst/>
          </a:prstGeom>
        </p:spPr>
        <p:txBody>
          <a:bodyPr vert="horz" lIns="0" tIns="0" rIns="0" bIns="0" rtlCol="0" anchor="t">
            <a:normAutofit fontScale="97500"/>
          </a:bodyPr>
          <a:lstStyle>
            <a:lvl1pPr algn="l" defTabSz="685800" rtl="0" eaLnBrk="1" latinLnBrk="0" hangingPunct="1">
              <a:lnSpc>
                <a:spcPct val="100000"/>
              </a:lnSpc>
              <a:spcBef>
                <a:spcPct val="0"/>
              </a:spcBef>
              <a:buNone/>
              <a:defRPr sz="3000" b="1" kern="1200">
                <a:solidFill>
                  <a:schemeClr val="bg1">
                    <a:lumMod val="50000"/>
                  </a:schemeClr>
                </a:solidFill>
                <a:latin typeface="+mj-lt"/>
                <a:ea typeface="+mj-ea"/>
                <a:cs typeface="+mj-cs"/>
              </a:defRPr>
            </a:lvl1pPr>
          </a:lstStyle>
          <a:p>
            <a:r>
              <a:rPr lang="en-US" sz="2700" cap="all" dirty="0">
                <a:solidFill>
                  <a:schemeClr val="bg1"/>
                </a:solidFill>
                <a:ea typeface="Microsoft YaHei" pitchFamily="34" charset="-122"/>
                <a:cs typeface="Segoe UI" panose="020B0502040204020203" pitchFamily="34" charset="0"/>
              </a:rPr>
              <a:t>Items to Consider</a:t>
            </a:r>
          </a:p>
        </p:txBody>
      </p:sp>
    </p:spTree>
    <p:extLst>
      <p:ext uri="{BB962C8B-B14F-4D97-AF65-F5344CB8AC3E}">
        <p14:creationId xmlns:p14="http://schemas.microsoft.com/office/powerpoint/2010/main" val="1367377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204978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2" name="Title 1"/>
          <p:cNvSpPr>
            <a:spLocks noGrp="1"/>
          </p:cNvSpPr>
          <p:nvPr>
            <p:ph type="title"/>
          </p:nvPr>
        </p:nvSpPr>
        <p:spPr>
          <a:xfrm>
            <a:off x="354366" y="282611"/>
            <a:ext cx="8368363" cy="409459"/>
          </a:xfrm>
        </p:spPr>
        <p:txBody>
          <a:bodyPr anchor="t">
            <a:normAutofit fontScale="90000"/>
          </a:bodyPr>
          <a:lstStyle/>
          <a:p>
            <a:r>
              <a:rPr lang="en-US" sz="3200" cap="all" dirty="0" err="1">
                <a:ea typeface="Microsoft YaHei" pitchFamily="34" charset="-122"/>
                <a:cs typeface="Segoe UI" panose="020B0502040204020203" pitchFamily="34" charset="0"/>
              </a:rPr>
              <a:t>Plantwide</a:t>
            </a:r>
            <a:r>
              <a:rPr lang="en-US" sz="3200" cap="all" dirty="0">
                <a:ea typeface="Microsoft YaHei" pitchFamily="34" charset="-122"/>
                <a:cs typeface="Segoe UI" panose="020B0502040204020203" pitchFamily="34" charset="0"/>
              </a:rPr>
              <a:t> Conditions </a:t>
            </a:r>
            <a:br>
              <a:rPr lang="en-US" sz="3200" cap="all" dirty="0">
                <a:ea typeface="Microsoft YaHei" pitchFamily="34" charset="-122"/>
                <a:cs typeface="Segoe UI" panose="020B0502040204020203" pitchFamily="34" charset="0"/>
              </a:rPr>
            </a:br>
            <a:r>
              <a:rPr lang="en-US" sz="3200" cap="all" dirty="0">
                <a:ea typeface="Microsoft YaHei" pitchFamily="34" charset="-122"/>
                <a:cs typeface="Segoe UI" panose="020B0502040204020203" pitchFamily="34" charset="0"/>
              </a:rPr>
              <a:t>Title V Only</a:t>
            </a:r>
            <a:endParaRPr lang="en-US" sz="3200" b="1" cap="all" dirty="0">
              <a:ea typeface="Microsoft YaHei" pitchFamily="34" charset="-122"/>
              <a:cs typeface="Segoe UI" panose="020B0502040204020203" pitchFamily="34" charset="0"/>
            </a:endParaRPr>
          </a:p>
        </p:txBody>
      </p:sp>
      <p:sp>
        <p:nvSpPr>
          <p:cNvPr id="26" name="Freeform 45"/>
          <p:cNvSpPr>
            <a:spLocks noEditPoints="1"/>
          </p:cNvSpPr>
          <p:nvPr/>
        </p:nvSpPr>
        <p:spPr bwMode="auto">
          <a:xfrm>
            <a:off x="381000" y="1582596"/>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tx1">
                  <a:lumMod val="75000"/>
                  <a:lumOff val="25000"/>
                </a:schemeClr>
              </a:solidFill>
            </a:endParaRPr>
          </a:p>
        </p:txBody>
      </p:sp>
      <p:sp>
        <p:nvSpPr>
          <p:cNvPr id="27" name="Rectangle 26"/>
          <p:cNvSpPr/>
          <p:nvPr/>
        </p:nvSpPr>
        <p:spPr>
          <a:xfrm>
            <a:off x="785525" y="1498296"/>
            <a:ext cx="7941225" cy="372538"/>
          </a:xfrm>
          <a:prstGeom prst="rect">
            <a:avLst/>
          </a:prstGeom>
        </p:spPr>
        <p:txBody>
          <a:bodyPr wrap="square" lIns="0" tIns="0" rIns="0" bIns="0" anchor="t">
            <a:spAutoFit/>
          </a:bodyPr>
          <a:lstStyle/>
          <a:p>
            <a:pPr>
              <a:lnSpc>
                <a:spcPct val="150000"/>
              </a:lnSpc>
            </a:pPr>
            <a:r>
              <a:rPr lang="en-US" sz="1800" b="1" dirty="0">
                <a:solidFill>
                  <a:schemeClr val="bg1"/>
                </a:solidFill>
                <a:cs typeface="Calibri" pitchFamily="34" charset="0"/>
              </a:rPr>
              <a:t>Operating parameters and records not found in specific conditions, such as:</a:t>
            </a:r>
          </a:p>
        </p:txBody>
      </p:sp>
      <p:sp>
        <p:nvSpPr>
          <p:cNvPr id="60" name="Rectangle 59"/>
          <p:cNvSpPr/>
          <p:nvPr/>
        </p:nvSpPr>
        <p:spPr>
          <a:xfrm>
            <a:off x="781502" y="3337518"/>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Additional throughput and usage requirements</a:t>
            </a:r>
          </a:p>
        </p:txBody>
      </p:sp>
      <p:sp>
        <p:nvSpPr>
          <p:cNvPr id="61" name="Freeform 45"/>
          <p:cNvSpPr>
            <a:spLocks noEditPoints="1"/>
          </p:cNvSpPr>
          <p:nvPr/>
        </p:nvSpPr>
        <p:spPr bwMode="auto">
          <a:xfrm>
            <a:off x="380997" y="3357904"/>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2" name="Rectangle 61"/>
          <p:cNvSpPr/>
          <p:nvPr/>
        </p:nvSpPr>
        <p:spPr>
          <a:xfrm>
            <a:off x="781502" y="3876159"/>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Applicable federal regulations</a:t>
            </a:r>
          </a:p>
        </p:txBody>
      </p:sp>
      <p:sp>
        <p:nvSpPr>
          <p:cNvPr id="63" name="Freeform 45"/>
          <p:cNvSpPr>
            <a:spLocks noEditPoints="1"/>
          </p:cNvSpPr>
          <p:nvPr/>
        </p:nvSpPr>
        <p:spPr bwMode="auto">
          <a:xfrm>
            <a:off x="354366" y="3892934"/>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4" name="Rectangle 63"/>
          <p:cNvSpPr/>
          <p:nvPr/>
        </p:nvSpPr>
        <p:spPr>
          <a:xfrm>
            <a:off x="781503" y="4414800"/>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Federal subpart requirements</a:t>
            </a:r>
          </a:p>
        </p:txBody>
      </p:sp>
      <p:sp>
        <p:nvSpPr>
          <p:cNvPr id="65" name="Freeform 45"/>
          <p:cNvSpPr>
            <a:spLocks noEditPoints="1"/>
          </p:cNvSpPr>
          <p:nvPr/>
        </p:nvSpPr>
        <p:spPr bwMode="auto">
          <a:xfrm>
            <a:off x="380997" y="4427964"/>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5" name="Freeform 45"/>
          <p:cNvSpPr>
            <a:spLocks noEditPoints="1"/>
          </p:cNvSpPr>
          <p:nvPr/>
        </p:nvSpPr>
        <p:spPr bwMode="auto">
          <a:xfrm>
            <a:off x="380997" y="2287844"/>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7" name="Rectangle 16"/>
          <p:cNvSpPr/>
          <p:nvPr/>
        </p:nvSpPr>
        <p:spPr>
          <a:xfrm>
            <a:off x="781501" y="2305154"/>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Stack test reporting</a:t>
            </a:r>
          </a:p>
        </p:txBody>
      </p:sp>
      <p:sp>
        <p:nvSpPr>
          <p:cNvPr id="18" name="Freeform 45"/>
          <p:cNvSpPr>
            <a:spLocks noEditPoints="1"/>
          </p:cNvSpPr>
          <p:nvPr/>
        </p:nvSpPr>
        <p:spPr bwMode="auto">
          <a:xfrm>
            <a:off x="380997" y="2822874"/>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9" name="Rectangle 18"/>
          <p:cNvSpPr/>
          <p:nvPr/>
        </p:nvSpPr>
        <p:spPr>
          <a:xfrm>
            <a:off x="781502" y="2821336"/>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Other opacity</a:t>
            </a:r>
          </a:p>
        </p:txBody>
      </p:sp>
    </p:spTree>
    <p:extLst>
      <p:ext uri="{BB962C8B-B14F-4D97-AF65-F5344CB8AC3E}">
        <p14:creationId xmlns:p14="http://schemas.microsoft.com/office/powerpoint/2010/main" val="3608832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Text"/>
          <p:cNvSpPr txBox="1"/>
          <p:nvPr/>
        </p:nvSpPr>
        <p:spPr>
          <a:xfrm>
            <a:off x="342900" y="1066121"/>
            <a:ext cx="5676899" cy="3046988"/>
          </a:xfrm>
          <a:prstGeom prst="rect">
            <a:avLst/>
          </a:prstGeom>
          <a:noFill/>
        </p:spPr>
        <p:txBody>
          <a:bodyPr wrap="square" lIns="0" tIns="0" rIns="0" bIns="0" rtlCol="0" anchor="t">
            <a:spAutoFit/>
          </a:bodyPr>
          <a:lstStyle/>
          <a:p>
            <a:pPr marL="285750" indent="-285750">
              <a:buFont typeface="Courier New" panose="02070309020205020404" pitchFamily="49" charset="0"/>
              <a:buChar char="o"/>
            </a:pPr>
            <a:r>
              <a:rPr lang="en-US" sz="1800" dirty="0">
                <a:solidFill>
                  <a:schemeClr val="tx1">
                    <a:lumMod val="75000"/>
                    <a:lumOff val="25000"/>
                  </a:schemeClr>
                </a:solidFill>
                <a:cs typeface="Calibri" pitchFamily="34" charset="0"/>
              </a:rPr>
              <a:t>Permittee must keep records for five years</a:t>
            </a:r>
          </a:p>
          <a:p>
            <a:pPr marL="628650" lvl="1" indent="-285750">
              <a:buFont typeface="Arial" panose="020B0604020202020204" pitchFamily="34" charset="0"/>
              <a:buChar char="•"/>
            </a:pPr>
            <a:r>
              <a:rPr lang="en-US" sz="1800" dirty="0">
                <a:solidFill>
                  <a:schemeClr val="tx1">
                    <a:lumMod val="75000"/>
                    <a:lumOff val="25000"/>
                  </a:schemeClr>
                </a:solidFill>
                <a:cs typeface="Calibri" pitchFamily="34" charset="0"/>
              </a:rPr>
              <a:t>Do not have to be on-site, unless specifically required </a:t>
            </a:r>
          </a:p>
          <a:p>
            <a:pPr marL="628650" lvl="1" indent="-285750">
              <a:buFont typeface="Arial" panose="020B0604020202020204" pitchFamily="34" charset="0"/>
              <a:buChar char="•"/>
            </a:pPr>
            <a:r>
              <a:rPr lang="en-US" sz="1800" dirty="0">
                <a:solidFill>
                  <a:schemeClr val="tx1">
                    <a:lumMod val="75000"/>
                    <a:lumOff val="25000"/>
                  </a:schemeClr>
                </a:solidFill>
                <a:cs typeface="Calibri" pitchFamily="34" charset="0"/>
              </a:rPr>
              <a:t>Information that is electronically accessible is considered on-site</a:t>
            </a:r>
          </a:p>
          <a:p>
            <a:pPr marL="285750" indent="-285750">
              <a:buFont typeface="Courier New" panose="02070309020205020404" pitchFamily="49" charset="0"/>
              <a:buChar char="o"/>
            </a:pPr>
            <a:r>
              <a:rPr lang="en-US" sz="1800" dirty="0">
                <a:solidFill>
                  <a:schemeClr val="tx1">
                    <a:lumMod val="75000"/>
                    <a:lumOff val="25000"/>
                  </a:schemeClr>
                </a:solidFill>
                <a:cs typeface="Calibri" pitchFamily="34" charset="0"/>
              </a:rPr>
              <a:t>Upset condition reporting guidelines</a:t>
            </a:r>
          </a:p>
          <a:p>
            <a:pPr marL="285750" indent="-285750">
              <a:buFont typeface="Courier New" panose="02070309020205020404" pitchFamily="49" charset="0"/>
              <a:buChar char="o"/>
            </a:pPr>
            <a:r>
              <a:rPr lang="en-US" sz="1800" dirty="0">
                <a:solidFill>
                  <a:schemeClr val="tx1">
                    <a:lumMod val="75000"/>
                    <a:lumOff val="25000"/>
                  </a:schemeClr>
                </a:solidFill>
                <a:cs typeface="Calibri" pitchFamily="34" charset="0"/>
              </a:rPr>
              <a:t>Monitoring reports submission</a:t>
            </a:r>
          </a:p>
          <a:p>
            <a:pPr marL="285750" indent="-285750">
              <a:buFont typeface="Courier New" panose="02070309020205020404" pitchFamily="49" charset="0"/>
              <a:buChar char="o"/>
            </a:pPr>
            <a:r>
              <a:rPr lang="en-US" sz="1800" dirty="0">
                <a:solidFill>
                  <a:schemeClr val="tx1">
                    <a:lumMod val="75000"/>
                    <a:lumOff val="25000"/>
                  </a:schemeClr>
                </a:solidFill>
                <a:cs typeface="Calibri" pitchFamily="34" charset="0"/>
              </a:rPr>
              <a:t>Notification requirements</a:t>
            </a:r>
          </a:p>
          <a:p>
            <a:pPr marL="285750" indent="-285750">
              <a:buFont typeface="Courier New" panose="02070309020205020404" pitchFamily="49" charset="0"/>
              <a:buChar char="o"/>
            </a:pPr>
            <a:r>
              <a:rPr lang="en-US" sz="1800" dirty="0">
                <a:solidFill>
                  <a:schemeClr val="tx1">
                    <a:lumMod val="75000"/>
                    <a:lumOff val="25000"/>
                  </a:schemeClr>
                </a:solidFill>
                <a:cs typeface="Calibri" pitchFamily="34" charset="0"/>
              </a:rPr>
              <a:t>Testing requirements</a:t>
            </a:r>
          </a:p>
          <a:p>
            <a:pPr marL="285750" indent="-285750">
              <a:buFont typeface="Courier New" panose="02070309020205020404" pitchFamily="49" charset="0"/>
              <a:buChar char="o"/>
            </a:pPr>
            <a:r>
              <a:rPr lang="en-US" sz="1800" dirty="0">
                <a:solidFill>
                  <a:schemeClr val="tx1">
                    <a:lumMod val="75000"/>
                    <a:lumOff val="25000"/>
                  </a:schemeClr>
                </a:solidFill>
                <a:cs typeface="Calibri" pitchFamily="34" charset="0"/>
              </a:rPr>
              <a:t>Boilerplate information</a:t>
            </a:r>
          </a:p>
          <a:p>
            <a:pPr marL="628650" lvl="1" indent="-285750">
              <a:buFont typeface="Arial" panose="020B0604020202020204" pitchFamily="34" charset="0"/>
              <a:buChar char="•"/>
            </a:pPr>
            <a:r>
              <a:rPr lang="en-US" sz="1800" dirty="0">
                <a:solidFill>
                  <a:schemeClr val="tx1">
                    <a:lumMod val="75000"/>
                    <a:lumOff val="25000"/>
                  </a:schemeClr>
                </a:solidFill>
                <a:cs typeface="Calibri" pitchFamily="34" charset="0"/>
              </a:rPr>
              <a:t>80 percent is identical in every permit</a:t>
            </a:r>
          </a:p>
          <a:p>
            <a:pPr marL="285750" indent="-285750">
              <a:buFont typeface="Arial" panose="020B0604020202020204" pitchFamily="34" charset="0"/>
              <a:buChar char="•"/>
            </a:pPr>
            <a:endParaRPr lang="en-US" sz="1800" dirty="0">
              <a:solidFill>
                <a:schemeClr val="tx1">
                  <a:lumMod val="75000"/>
                  <a:lumOff val="25000"/>
                </a:schemeClr>
              </a:solidFill>
              <a:cs typeface="Calibri" pitchFamily="34" charset="0"/>
            </a:endParaRPr>
          </a:p>
        </p:txBody>
      </p:sp>
      <p:sp>
        <p:nvSpPr>
          <p:cNvPr id="2" name="Title 1"/>
          <p:cNvSpPr>
            <a:spLocks noGrp="1"/>
          </p:cNvSpPr>
          <p:nvPr>
            <p:ph type="title"/>
          </p:nvPr>
        </p:nvSpPr>
        <p:spPr>
          <a:xfrm>
            <a:off x="91440" y="328331"/>
            <a:ext cx="6416040" cy="409459"/>
          </a:xfrm>
          <a:prstGeom prst="rect">
            <a:avLst/>
          </a:prstGeom>
        </p:spPr>
        <p:txBody>
          <a:bodyPr anchor="t">
            <a:noAutofit/>
          </a:bodyPr>
          <a:lstStyle/>
          <a:p>
            <a:r>
              <a:rPr lang="en-US" sz="2400" cap="all" dirty="0">
                <a:solidFill>
                  <a:srgbClr val="00B6C9"/>
                </a:solidFill>
                <a:ea typeface="Microsoft YaHei" pitchFamily="34" charset="-122"/>
                <a:cs typeface="Segoe UI" panose="020B0502040204020203" pitchFamily="34" charset="0"/>
              </a:rPr>
              <a:t>General Provisions /Conditions</a:t>
            </a:r>
            <a:endParaRPr lang="en-US" sz="2400" b="1" cap="all" dirty="0">
              <a:solidFill>
                <a:srgbClr val="00B6C9"/>
              </a:solidFill>
              <a:ea typeface="Microsoft YaHei" pitchFamily="34" charset="-122"/>
              <a:cs typeface="Segoe UI" panose="020B0502040204020203" pitchFamily="34" charset="0"/>
            </a:endParaRPr>
          </a:p>
        </p:txBody>
      </p:sp>
      <p:pic>
        <p:nvPicPr>
          <p:cNvPr id="13" name="Picture Placeholder 13"/>
          <p:cNvPicPr>
            <a:picLocks noChangeAspect="1"/>
          </p:cNvPicPr>
          <p:nvPr/>
        </p:nvPicPr>
        <p:blipFill rotWithShape="1">
          <a:blip r:embed="rId2" cstate="print">
            <a:extLst>
              <a:ext uri="{28A0092B-C50C-407E-A947-70E740481C1C}">
                <a14:useLocalDpi xmlns:a14="http://schemas.microsoft.com/office/drawing/2010/main" val="0"/>
              </a:ext>
            </a:extLst>
          </a:blip>
          <a:srcRect l="8706" r="48169"/>
          <a:stretch/>
        </p:blipFill>
        <p:spPr>
          <a:xfrm>
            <a:off x="6019799" y="0"/>
            <a:ext cx="3124201" cy="5143500"/>
          </a:xfrm>
          <a:prstGeom prst="rect">
            <a:avLst/>
          </a:prstGeom>
          <a:solidFill>
            <a:schemeClr val="tx1">
              <a:lumMod val="10000"/>
              <a:lumOff val="90000"/>
            </a:schemeClr>
          </a:solidFill>
        </p:spPr>
      </p:pic>
    </p:spTree>
    <p:extLst>
      <p:ext uri="{BB962C8B-B14F-4D97-AF65-F5344CB8AC3E}">
        <p14:creationId xmlns:p14="http://schemas.microsoft.com/office/powerpoint/2010/main" val="3757132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987040"/>
            <a:ext cx="9144000" cy="2156459"/>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1618" y="1754240"/>
            <a:ext cx="839076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General Provision 7, also known as</a:t>
            </a:r>
          </a:p>
        </p:txBody>
      </p:sp>
      <p:sp>
        <p:nvSpPr>
          <p:cNvPr id="2" name="Title 1"/>
          <p:cNvSpPr>
            <a:spLocks noGrp="1"/>
          </p:cNvSpPr>
          <p:nvPr>
            <p:ph type="title"/>
          </p:nvPr>
        </p:nvSpPr>
        <p:spPr>
          <a:xfrm>
            <a:off x="369840" y="391795"/>
            <a:ext cx="8401925" cy="409459"/>
          </a:xfrm>
        </p:spPr>
        <p:txBody>
          <a:bodyPr anchor="t">
            <a:normAutofit fontScale="90000"/>
          </a:bodyPr>
          <a:lstStyle/>
          <a:p>
            <a:r>
              <a:rPr lang="en-US" cap="all" dirty="0">
                <a:solidFill>
                  <a:srgbClr val="00B6C9"/>
                </a:solidFill>
                <a:ea typeface="Microsoft YaHei" pitchFamily="34" charset="-122"/>
                <a:cs typeface="Segoe UI" panose="020B0502040204020203" pitchFamily="34" charset="0"/>
              </a:rPr>
              <a:t>General Provisions </a:t>
            </a:r>
            <a:br>
              <a:rPr lang="en-US" cap="all" dirty="0">
                <a:solidFill>
                  <a:srgbClr val="00B6C9"/>
                </a:solidFill>
                <a:ea typeface="Microsoft YaHei" pitchFamily="34" charset="-122"/>
                <a:cs typeface="Segoe UI" panose="020B0502040204020203" pitchFamily="34" charset="0"/>
              </a:rPr>
            </a:br>
            <a:r>
              <a:rPr lang="en-US" cap="all" dirty="0">
                <a:solidFill>
                  <a:srgbClr val="00B6C9"/>
                </a:solidFill>
                <a:ea typeface="Microsoft YaHei" pitchFamily="34" charset="-122"/>
                <a:cs typeface="Segoe UI" panose="020B0502040204020203" pitchFamily="34" charset="0"/>
              </a:rPr>
              <a:t>Title V</a:t>
            </a:r>
            <a:endParaRPr lang="en-US" b="1" cap="all" dirty="0">
              <a:solidFill>
                <a:srgbClr val="00B6C9"/>
              </a:solidFill>
              <a:ea typeface="Microsoft YaHei" pitchFamily="34" charset="-122"/>
              <a:cs typeface="Segoe UI" panose="020B0502040204020203" pitchFamily="34" charset="0"/>
            </a:endParaRPr>
          </a:p>
        </p:txBody>
      </p:sp>
      <p:sp>
        <p:nvSpPr>
          <p:cNvPr id="36" name="Rectangle 35"/>
          <p:cNvSpPr/>
          <p:nvPr/>
        </p:nvSpPr>
        <p:spPr>
          <a:xfrm>
            <a:off x="639513" y="3690967"/>
            <a:ext cx="1549729" cy="738664"/>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Six-month monitoring report</a:t>
            </a:r>
          </a:p>
        </p:txBody>
      </p:sp>
      <p:sp>
        <p:nvSpPr>
          <p:cNvPr id="38" name="Rectangle 37"/>
          <p:cNvSpPr/>
          <p:nvPr/>
        </p:nvSpPr>
        <p:spPr>
          <a:xfrm>
            <a:off x="2512989" y="3690967"/>
            <a:ext cx="1549729" cy="246221"/>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GP-7 report</a:t>
            </a:r>
          </a:p>
        </p:txBody>
      </p:sp>
      <p:sp>
        <p:nvSpPr>
          <p:cNvPr id="40" name="Rectangle 39"/>
          <p:cNvSpPr/>
          <p:nvPr/>
        </p:nvSpPr>
        <p:spPr>
          <a:xfrm>
            <a:off x="6259941" y="3693319"/>
            <a:ext cx="1549729" cy="246221"/>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SAM</a:t>
            </a:r>
          </a:p>
        </p:txBody>
      </p:sp>
      <p:sp>
        <p:nvSpPr>
          <p:cNvPr id="33" name="Oval 32"/>
          <p:cNvSpPr/>
          <p:nvPr/>
        </p:nvSpPr>
        <p:spPr>
          <a:xfrm>
            <a:off x="940498" y="2437897"/>
            <a:ext cx="949896" cy="9605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01</a:t>
            </a:r>
          </a:p>
        </p:txBody>
      </p:sp>
      <p:sp>
        <p:nvSpPr>
          <p:cNvPr id="35" name="Rectangle 34"/>
          <p:cNvSpPr/>
          <p:nvPr/>
        </p:nvSpPr>
        <p:spPr>
          <a:xfrm>
            <a:off x="4386465" y="3690968"/>
            <a:ext cx="1549729" cy="738664"/>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Semi-annual monitoring report</a:t>
            </a:r>
          </a:p>
        </p:txBody>
      </p:sp>
      <p:sp>
        <p:nvSpPr>
          <p:cNvPr id="41" name="Oval 40"/>
          <p:cNvSpPr/>
          <p:nvPr/>
        </p:nvSpPr>
        <p:spPr>
          <a:xfrm>
            <a:off x="2811604" y="2448371"/>
            <a:ext cx="952500" cy="952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02</a:t>
            </a:r>
          </a:p>
        </p:txBody>
      </p:sp>
      <p:sp>
        <p:nvSpPr>
          <p:cNvPr id="42" name="Oval 41"/>
          <p:cNvSpPr/>
          <p:nvPr/>
        </p:nvSpPr>
        <p:spPr>
          <a:xfrm>
            <a:off x="4685080" y="2448371"/>
            <a:ext cx="952500" cy="952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03</a:t>
            </a:r>
          </a:p>
        </p:txBody>
      </p:sp>
      <p:sp>
        <p:nvSpPr>
          <p:cNvPr id="43" name="Oval 42"/>
          <p:cNvSpPr/>
          <p:nvPr/>
        </p:nvSpPr>
        <p:spPr>
          <a:xfrm>
            <a:off x="6558556" y="2450722"/>
            <a:ext cx="952500" cy="952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04</a:t>
            </a:r>
          </a:p>
        </p:txBody>
      </p:sp>
    </p:spTree>
    <p:extLst>
      <p:ext uri="{BB962C8B-B14F-4D97-AF65-F5344CB8AC3E}">
        <p14:creationId xmlns:p14="http://schemas.microsoft.com/office/powerpoint/2010/main" val="2259179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p:cNvSpPr txBox="1">
            <a:spLocks/>
          </p:cNvSpPr>
          <p:nvPr/>
        </p:nvSpPr>
        <p:spPr>
          <a:xfrm>
            <a:off x="777173" y="910309"/>
            <a:ext cx="4686319" cy="2769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cap="all" dirty="0">
                <a:solidFill>
                  <a:schemeClr val="accent1"/>
                </a:solidFill>
                <a:latin typeface="+mj-lt"/>
                <a:ea typeface="Microsoft YaHei" pitchFamily="34" charset="-122"/>
                <a:cs typeface="Segoe UI" panose="020B0502040204020203" pitchFamily="34" charset="0"/>
              </a:rPr>
              <a:t>Read your permit</a:t>
            </a:r>
          </a:p>
        </p:txBody>
      </p:sp>
      <p:sp>
        <p:nvSpPr>
          <p:cNvPr id="2" name="Title 1"/>
          <p:cNvSpPr>
            <a:spLocks noGrp="1"/>
          </p:cNvSpPr>
          <p:nvPr>
            <p:ph type="title"/>
          </p:nvPr>
        </p:nvSpPr>
        <p:spPr>
          <a:xfrm>
            <a:off x="395631" y="282611"/>
            <a:ext cx="5098084" cy="409459"/>
          </a:xfrm>
          <a:prstGeom prst="rect">
            <a:avLst/>
          </a:prstGeom>
        </p:spPr>
        <p:txBody>
          <a:bodyPr anchor="t">
            <a:normAutofit fontScale="90000"/>
          </a:bodyPr>
          <a:lstStyle/>
          <a:p>
            <a:r>
              <a:rPr lang="en-US" sz="2800" cap="all" dirty="0">
                <a:solidFill>
                  <a:srgbClr val="00B6C9"/>
                </a:solidFill>
                <a:ea typeface="Microsoft YaHei" pitchFamily="34" charset="-122"/>
                <a:cs typeface="Segoe UI" panose="020B0502040204020203" pitchFamily="34" charset="0"/>
              </a:rPr>
              <a:t>First Steps</a:t>
            </a:r>
          </a:p>
        </p:txBody>
      </p:sp>
      <p:pic>
        <p:nvPicPr>
          <p:cNvPr id="13"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l="8706" r="48169"/>
          <a:stretch/>
        </p:blipFill>
        <p:spPr>
          <a:xfrm>
            <a:off x="5793877" y="0"/>
            <a:ext cx="3350123" cy="5143499"/>
          </a:xfrm>
          <a:prstGeom prst="rect">
            <a:avLst/>
          </a:prstGeom>
          <a:solidFill>
            <a:schemeClr val="tx1">
              <a:lumMod val="10000"/>
              <a:lumOff val="90000"/>
            </a:schemeClr>
          </a:solidFill>
        </p:spPr>
      </p:pic>
      <p:sp>
        <p:nvSpPr>
          <p:cNvPr id="10" name="Rectangle 9"/>
          <p:cNvSpPr/>
          <p:nvPr/>
        </p:nvSpPr>
        <p:spPr>
          <a:xfrm>
            <a:off x="777172" y="1198809"/>
            <a:ext cx="4686319" cy="246221"/>
          </a:xfrm>
          <a:prstGeom prst="rect">
            <a:avLst/>
          </a:prstGeom>
        </p:spPr>
        <p:txBody>
          <a:bodyPr wrap="square" lIns="0" tIns="0" rIns="0" bIns="0" anchor="t">
            <a:spAutoFit/>
          </a:bodyPr>
          <a:lstStyle/>
          <a:p>
            <a:r>
              <a:rPr lang="en-US" sz="1600" dirty="0">
                <a:solidFill>
                  <a:schemeClr val="tx1">
                    <a:lumMod val="75000"/>
                    <a:lumOff val="25000"/>
                  </a:schemeClr>
                </a:solidFill>
                <a:cs typeface="Calibri" pitchFamily="34" charset="0"/>
              </a:rPr>
              <a:t>Carefully read every word of every line!</a:t>
            </a:r>
          </a:p>
        </p:txBody>
      </p:sp>
      <p:sp>
        <p:nvSpPr>
          <p:cNvPr id="12" name="Inhaltsplatzhalter 4"/>
          <p:cNvSpPr txBox="1">
            <a:spLocks/>
          </p:cNvSpPr>
          <p:nvPr/>
        </p:nvSpPr>
        <p:spPr>
          <a:xfrm>
            <a:off x="777174" y="1790330"/>
            <a:ext cx="4686319" cy="2769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cap="all" dirty="0">
                <a:solidFill>
                  <a:schemeClr val="accent2"/>
                </a:solidFill>
                <a:latin typeface="+mj-lt"/>
                <a:ea typeface="Microsoft YaHei" pitchFamily="34" charset="-122"/>
                <a:cs typeface="Segoe UI" panose="020B0502040204020203" pitchFamily="34" charset="0"/>
              </a:rPr>
              <a:t>Conduct an Internal Audit</a:t>
            </a:r>
          </a:p>
        </p:txBody>
      </p:sp>
      <p:sp>
        <p:nvSpPr>
          <p:cNvPr id="14" name="Rectangle 13"/>
          <p:cNvSpPr/>
          <p:nvPr/>
        </p:nvSpPr>
        <p:spPr>
          <a:xfrm>
            <a:off x="777173" y="2078830"/>
            <a:ext cx="4686319" cy="1354217"/>
          </a:xfrm>
          <a:prstGeom prst="rect">
            <a:avLst/>
          </a:prstGeom>
        </p:spPr>
        <p:txBody>
          <a:bodyPr wrap="square" lIns="0" tIns="0" rIns="0" bIns="0" anchor="t">
            <a:spAutoFit/>
          </a:bodyPr>
          <a:lstStyle/>
          <a:p>
            <a:pPr marL="285750" indent="-285750">
              <a:lnSpc>
                <a:spcPct val="150000"/>
              </a:lnSpc>
              <a:buFont typeface="Arial" panose="020B0604020202020204" pitchFamily="34" charset="0"/>
              <a:buChar char="•"/>
            </a:pPr>
            <a:r>
              <a:rPr lang="en-US" sz="1600" dirty="0">
                <a:solidFill>
                  <a:schemeClr val="tx1">
                    <a:lumMod val="75000"/>
                    <a:lumOff val="25000"/>
                  </a:schemeClr>
                </a:solidFill>
                <a:cs typeface="Calibri" pitchFamily="34" charset="0"/>
              </a:rPr>
              <a:t>Review permit conditions</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cs typeface="Calibri" pitchFamily="34" charset="0"/>
              </a:rPr>
              <a:t>List all required records</a:t>
            </a:r>
          </a:p>
          <a:p>
            <a:pPr marL="285750" indent="-285750">
              <a:lnSpc>
                <a:spcPct val="150000"/>
              </a:lnSpc>
              <a:buFont typeface="Arial" panose="020B0604020202020204" pitchFamily="34" charset="0"/>
              <a:buChar char="•"/>
            </a:pPr>
            <a:r>
              <a:rPr lang="en-US" sz="1600" dirty="0">
                <a:solidFill>
                  <a:schemeClr val="tx1">
                    <a:lumMod val="75000"/>
                    <a:lumOff val="25000"/>
                  </a:schemeClr>
                </a:solidFill>
                <a:cs typeface="Calibri" pitchFamily="34" charset="0"/>
              </a:rPr>
              <a:t>List all required reports and their due dates</a:t>
            </a:r>
          </a:p>
          <a:p>
            <a:pPr marL="285750" indent="-285750">
              <a:buFont typeface="Arial" panose="020B0604020202020204" pitchFamily="34" charset="0"/>
              <a:buChar char="•"/>
            </a:pPr>
            <a:endParaRPr lang="en-US" sz="1600" dirty="0">
              <a:solidFill>
                <a:schemeClr val="tx1">
                  <a:lumMod val="75000"/>
                  <a:lumOff val="25000"/>
                </a:schemeClr>
              </a:solidFill>
              <a:cs typeface="Calibri" pitchFamily="34" charset="0"/>
            </a:endParaRPr>
          </a:p>
        </p:txBody>
      </p:sp>
      <p:sp>
        <p:nvSpPr>
          <p:cNvPr id="15" name="Inhaltsplatzhalter 4"/>
          <p:cNvSpPr txBox="1">
            <a:spLocks/>
          </p:cNvSpPr>
          <p:nvPr/>
        </p:nvSpPr>
        <p:spPr>
          <a:xfrm>
            <a:off x="777172" y="3444548"/>
            <a:ext cx="4686319" cy="27699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cap="all" dirty="0">
                <a:solidFill>
                  <a:schemeClr val="accent3"/>
                </a:solidFill>
                <a:latin typeface="+mj-lt"/>
                <a:ea typeface="Microsoft YaHei" pitchFamily="34" charset="-122"/>
                <a:cs typeface="Segoe UI" panose="020B0502040204020203" pitchFamily="34" charset="0"/>
              </a:rPr>
              <a:t>Check for Latest Permit</a:t>
            </a:r>
          </a:p>
        </p:txBody>
      </p:sp>
      <p:sp>
        <p:nvSpPr>
          <p:cNvPr id="17" name="Freeform 45"/>
          <p:cNvSpPr>
            <a:spLocks noEditPoints="1"/>
          </p:cNvSpPr>
          <p:nvPr/>
        </p:nvSpPr>
        <p:spPr bwMode="auto">
          <a:xfrm>
            <a:off x="395631" y="916405"/>
            <a:ext cx="292608" cy="2926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20" name="Freeform 45"/>
          <p:cNvSpPr>
            <a:spLocks noEditPoints="1"/>
          </p:cNvSpPr>
          <p:nvPr/>
        </p:nvSpPr>
        <p:spPr bwMode="auto">
          <a:xfrm>
            <a:off x="401727" y="1792859"/>
            <a:ext cx="292608" cy="2926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21" name="Freeform 45"/>
          <p:cNvSpPr>
            <a:spLocks noEditPoints="1"/>
          </p:cNvSpPr>
          <p:nvPr/>
        </p:nvSpPr>
        <p:spPr bwMode="auto">
          <a:xfrm>
            <a:off x="407820" y="3431598"/>
            <a:ext cx="292608" cy="2926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Tree>
    <p:extLst>
      <p:ext uri="{BB962C8B-B14F-4D97-AF65-F5344CB8AC3E}">
        <p14:creationId xmlns:p14="http://schemas.microsoft.com/office/powerpoint/2010/main" val="291213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06041"/>
            <a:ext cx="9144000" cy="2537459"/>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9880" y="2292448"/>
            <a:ext cx="751840" cy="75184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ea typeface="Microsoft YaHei" pitchFamily="34" charset="-122"/>
                <a:cs typeface="Segoe UI" panose="020B0502040204020203" pitchFamily="34" charset="0"/>
              </a:rPr>
              <a:t>01</a:t>
            </a:r>
          </a:p>
        </p:txBody>
      </p:sp>
      <p:sp>
        <p:nvSpPr>
          <p:cNvPr id="11" name="Oval 10"/>
          <p:cNvSpPr/>
          <p:nvPr/>
        </p:nvSpPr>
        <p:spPr>
          <a:xfrm>
            <a:off x="2554401" y="2292448"/>
            <a:ext cx="751840" cy="75184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ea typeface="Microsoft YaHei" pitchFamily="34" charset="-122"/>
                <a:cs typeface="Segoe UI" panose="020B0502040204020203" pitchFamily="34" charset="0"/>
              </a:rPr>
              <a:t>02</a:t>
            </a:r>
          </a:p>
        </p:txBody>
      </p:sp>
      <p:sp>
        <p:nvSpPr>
          <p:cNvPr id="16" name="Oval 15"/>
          <p:cNvSpPr/>
          <p:nvPr/>
        </p:nvSpPr>
        <p:spPr>
          <a:xfrm>
            <a:off x="4355611" y="2292448"/>
            <a:ext cx="751840" cy="75184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ea typeface="Microsoft YaHei" pitchFamily="34" charset="-122"/>
                <a:cs typeface="Segoe UI" panose="020B0502040204020203" pitchFamily="34" charset="0"/>
              </a:rPr>
              <a:t>03</a:t>
            </a:r>
          </a:p>
        </p:txBody>
      </p:sp>
      <p:sp>
        <p:nvSpPr>
          <p:cNvPr id="34" name="Rectangle 33"/>
          <p:cNvSpPr/>
          <p:nvPr/>
        </p:nvSpPr>
        <p:spPr>
          <a:xfrm>
            <a:off x="499476" y="1366802"/>
            <a:ext cx="5139098"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General Provision 21, also known as</a:t>
            </a:r>
          </a:p>
        </p:txBody>
      </p:sp>
      <p:sp>
        <p:nvSpPr>
          <p:cNvPr id="2" name="Title 1"/>
          <p:cNvSpPr>
            <a:spLocks noGrp="1"/>
          </p:cNvSpPr>
          <p:nvPr>
            <p:ph type="title"/>
          </p:nvPr>
        </p:nvSpPr>
        <p:spPr>
          <a:xfrm>
            <a:off x="340936" y="309907"/>
            <a:ext cx="5139098" cy="409459"/>
          </a:xfrm>
        </p:spPr>
        <p:txBody>
          <a:bodyPr anchor="t">
            <a:normAutofit fontScale="90000"/>
          </a:bodyPr>
          <a:lstStyle/>
          <a:p>
            <a:r>
              <a:rPr lang="en-US" sz="2700" cap="all" dirty="0">
                <a:solidFill>
                  <a:srgbClr val="00B6C9"/>
                </a:solidFill>
                <a:ea typeface="Microsoft YaHei" pitchFamily="34" charset="-122"/>
                <a:cs typeface="Segoe UI" panose="020B0502040204020203" pitchFamily="34" charset="0"/>
              </a:rPr>
              <a:t>Compliance Certification</a:t>
            </a:r>
            <a:endParaRPr lang="en-US" sz="2700" b="1" cap="all" dirty="0">
              <a:solidFill>
                <a:srgbClr val="00B6C9"/>
              </a:solidFill>
              <a:ea typeface="Microsoft YaHei" pitchFamily="34" charset="-122"/>
              <a:cs typeface="Segoe UI" panose="020B0502040204020203" pitchFamily="34" charset="0"/>
            </a:endParaRPr>
          </a:p>
        </p:txBody>
      </p:sp>
      <p:pic>
        <p:nvPicPr>
          <p:cNvPr id="32" name="Picture Placeholder 11"/>
          <p:cNvPicPr>
            <a:picLocks noChangeAspect="1"/>
          </p:cNvPicPr>
          <p:nvPr/>
        </p:nvPicPr>
        <p:blipFill rotWithShape="1">
          <a:blip r:embed="rId2">
            <a:extLst>
              <a:ext uri="{28A0092B-C50C-407E-A947-70E740481C1C}">
                <a14:useLocalDpi xmlns:a14="http://schemas.microsoft.com/office/drawing/2010/main" val="0"/>
              </a:ext>
            </a:extLst>
          </a:blip>
          <a:srcRect l="33281" r="22276"/>
          <a:stretch/>
        </p:blipFill>
        <p:spPr>
          <a:xfrm>
            <a:off x="5797113" y="0"/>
            <a:ext cx="3346887" cy="5143500"/>
          </a:xfrm>
          <a:prstGeom prst="rect">
            <a:avLst/>
          </a:prstGeom>
          <a:solidFill>
            <a:schemeClr val="tx1">
              <a:lumMod val="10000"/>
              <a:lumOff val="90000"/>
            </a:schemeClr>
          </a:solidFill>
        </p:spPr>
      </p:pic>
      <p:sp>
        <p:nvSpPr>
          <p:cNvPr id="13" name="Rectangle 12"/>
          <p:cNvSpPr/>
          <p:nvPr/>
        </p:nvSpPr>
        <p:spPr>
          <a:xfrm>
            <a:off x="357101" y="3325407"/>
            <a:ext cx="1549729" cy="246221"/>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GP-21</a:t>
            </a:r>
          </a:p>
        </p:txBody>
      </p:sp>
      <p:sp>
        <p:nvSpPr>
          <p:cNvPr id="15" name="Rectangle 14"/>
          <p:cNvSpPr/>
          <p:nvPr/>
        </p:nvSpPr>
        <p:spPr>
          <a:xfrm>
            <a:off x="2171681" y="3325407"/>
            <a:ext cx="1651520" cy="738664"/>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Annual Compliance Certification</a:t>
            </a:r>
          </a:p>
        </p:txBody>
      </p:sp>
      <p:sp>
        <p:nvSpPr>
          <p:cNvPr id="18" name="Rectangle 17"/>
          <p:cNvSpPr/>
          <p:nvPr/>
        </p:nvSpPr>
        <p:spPr>
          <a:xfrm>
            <a:off x="3956666" y="3325407"/>
            <a:ext cx="1549729" cy="246221"/>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ACC</a:t>
            </a:r>
          </a:p>
        </p:txBody>
      </p:sp>
    </p:spTree>
    <p:extLst>
      <p:ext uri="{BB962C8B-B14F-4D97-AF65-F5344CB8AC3E}">
        <p14:creationId xmlns:p14="http://schemas.microsoft.com/office/powerpoint/2010/main" val="243353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51435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1933" y="917291"/>
            <a:ext cx="3896667" cy="3296569"/>
            <a:chOff x="1468876" y="1924047"/>
            <a:chExt cx="6064589" cy="1295402"/>
          </a:xfrm>
        </p:grpSpPr>
        <p:sp>
          <p:nvSpPr>
            <p:cNvPr id="5" name="Half Frame 4"/>
            <p:cNvSpPr/>
            <p:nvPr/>
          </p:nvSpPr>
          <p:spPr>
            <a:xfrm>
              <a:off x="1468876" y="1924047"/>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flipH="1" flipV="1">
              <a:off x="6238065" y="1924049"/>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Inhaltsplatzhalter 4"/>
          <p:cNvSpPr txBox="1">
            <a:spLocks/>
          </p:cNvSpPr>
          <p:nvPr/>
        </p:nvSpPr>
        <p:spPr>
          <a:xfrm>
            <a:off x="1512089" y="252070"/>
            <a:ext cx="5708342" cy="55399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600" b="1" dirty="0">
                <a:latin typeface="+mj-lt"/>
                <a:ea typeface="Microsoft YaHei" pitchFamily="34" charset="-122"/>
                <a:cs typeface="Segoe UI" panose="020B0502040204020203" pitchFamily="34" charset="0"/>
              </a:rPr>
              <a:t>General Provision 21</a:t>
            </a:r>
            <a:endParaRPr lang="en-US" sz="1200" b="1" dirty="0">
              <a:latin typeface="+mj-lt"/>
              <a:ea typeface="Microsoft YaHei" pitchFamily="34" charset="-122"/>
              <a:cs typeface="Segoe UI" panose="020B0502040204020203" pitchFamily="34" charset="0"/>
            </a:endParaRPr>
          </a:p>
        </p:txBody>
      </p:sp>
      <p:pic>
        <p:nvPicPr>
          <p:cNvPr id="16" name="Picture 2" descr="E:\Communications\_ADEE -TRANSFORMATION\EE_PowerPoint\links\EE_Combo Logo-white_color white tx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856" y="4053706"/>
            <a:ext cx="3042771" cy="81651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Text"/>
          <p:cNvSpPr txBox="1"/>
          <p:nvPr/>
        </p:nvSpPr>
        <p:spPr>
          <a:xfrm>
            <a:off x="256873" y="1058137"/>
            <a:ext cx="3892217" cy="2585323"/>
          </a:xfrm>
          <a:prstGeom prst="rect">
            <a:avLst/>
          </a:prstGeom>
          <a:noFill/>
        </p:spPr>
        <p:txBody>
          <a:bodyPr wrap="square" lIns="182880" tIns="182880" rIns="182880" bIns="182880" rtlCol="0" anchor="ctr">
            <a:spAutoFit/>
          </a:bodyPr>
          <a:lstStyle/>
          <a:p>
            <a:pPr marL="285750" indent="-285750">
              <a:buFont typeface="Courier New" panose="02070309020205020404" pitchFamily="49" charset="0"/>
              <a:buChar char="o"/>
            </a:pPr>
            <a:r>
              <a:rPr lang="en-US" sz="1800" b="1" dirty="0">
                <a:solidFill>
                  <a:schemeClr val="bg1"/>
                </a:solidFill>
                <a:cs typeface="Calibri" pitchFamily="34" charset="0"/>
              </a:rPr>
              <a:t>Submit compliance certification</a:t>
            </a:r>
          </a:p>
          <a:p>
            <a:pPr marL="628650" lvl="1" indent="-285750">
              <a:buFont typeface="Arial" panose="020B0604020202020204" pitchFamily="34" charset="0"/>
              <a:buChar char="•"/>
            </a:pPr>
            <a:r>
              <a:rPr lang="en-US" sz="1800" b="1" dirty="0">
                <a:solidFill>
                  <a:schemeClr val="bg1"/>
                </a:solidFill>
                <a:cs typeface="Calibri" pitchFamily="34" charset="0"/>
              </a:rPr>
              <a:t>Identify each and every term or condition of permit</a:t>
            </a:r>
          </a:p>
          <a:p>
            <a:pPr marL="628650" lvl="1" indent="-285750">
              <a:buFont typeface="Arial" panose="020B0604020202020204" pitchFamily="34" charset="0"/>
              <a:buChar char="•"/>
            </a:pPr>
            <a:r>
              <a:rPr lang="en-US" sz="1800" b="1" dirty="0">
                <a:solidFill>
                  <a:schemeClr val="bg1"/>
                </a:solidFill>
                <a:cs typeface="Calibri" pitchFamily="34" charset="0"/>
              </a:rPr>
              <a:t>Compliance status</a:t>
            </a:r>
          </a:p>
          <a:p>
            <a:pPr marL="628650" lvl="1" indent="-285750">
              <a:buFont typeface="Arial" panose="020B0604020202020204" pitchFamily="34" charset="0"/>
              <a:buChar char="•"/>
            </a:pPr>
            <a:r>
              <a:rPr lang="en-US" sz="1800" b="1" dirty="0">
                <a:solidFill>
                  <a:schemeClr val="bg1"/>
                </a:solidFill>
                <a:cs typeface="Calibri" pitchFamily="34" charset="0"/>
              </a:rPr>
              <a:t>Continuous or intermittent compliance</a:t>
            </a:r>
          </a:p>
          <a:p>
            <a:pPr marL="628650" lvl="1" indent="-285750">
              <a:buFont typeface="Arial" panose="020B0604020202020204" pitchFamily="34" charset="0"/>
              <a:buChar char="•"/>
            </a:pPr>
            <a:r>
              <a:rPr lang="en-US" sz="1800" b="1" dirty="0">
                <a:solidFill>
                  <a:schemeClr val="bg1"/>
                </a:solidFill>
                <a:cs typeface="Calibri" pitchFamily="34" charset="0"/>
              </a:rPr>
              <a:t>Method for determining compliance status</a:t>
            </a:r>
          </a:p>
        </p:txBody>
      </p:sp>
      <p:grpSp>
        <p:nvGrpSpPr>
          <p:cNvPr id="10" name="Group 9"/>
          <p:cNvGrpSpPr/>
          <p:nvPr/>
        </p:nvGrpSpPr>
        <p:grpSpPr>
          <a:xfrm>
            <a:off x="4259580" y="917292"/>
            <a:ext cx="4716780" cy="3296564"/>
            <a:chOff x="1468876" y="1924047"/>
            <a:chExt cx="6064589" cy="1295402"/>
          </a:xfrm>
        </p:grpSpPr>
        <p:sp>
          <p:nvSpPr>
            <p:cNvPr id="15" name="Half Frame 14"/>
            <p:cNvSpPr/>
            <p:nvPr/>
          </p:nvSpPr>
          <p:spPr>
            <a:xfrm>
              <a:off x="1468876" y="1924047"/>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16"/>
            <p:cNvSpPr/>
            <p:nvPr/>
          </p:nvSpPr>
          <p:spPr>
            <a:xfrm flipH="1" flipV="1">
              <a:off x="6238065" y="1924049"/>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Footer Text"/>
          <p:cNvSpPr txBox="1"/>
          <p:nvPr/>
        </p:nvSpPr>
        <p:spPr>
          <a:xfrm>
            <a:off x="4312920" y="1054341"/>
            <a:ext cx="4610100" cy="2862322"/>
          </a:xfrm>
          <a:prstGeom prst="rect">
            <a:avLst/>
          </a:prstGeom>
          <a:noFill/>
        </p:spPr>
        <p:txBody>
          <a:bodyPr wrap="square" lIns="182880" tIns="182880" rIns="182880" bIns="182880" rtlCol="0" anchor="ctr">
            <a:spAutoFit/>
          </a:bodyPr>
          <a:lstStyle/>
          <a:p>
            <a:pPr marL="285750" indent="-285750">
              <a:buFont typeface="Courier New" panose="02070309020205020404" pitchFamily="49" charset="0"/>
              <a:buChar char="o"/>
            </a:pPr>
            <a:r>
              <a:rPr lang="en-US" sz="1800" b="1" dirty="0">
                <a:solidFill>
                  <a:schemeClr val="bg1"/>
                </a:solidFill>
                <a:cs typeface="Calibri" pitchFamily="34" charset="0"/>
              </a:rPr>
              <a:t>Responsible official must certify documents</a:t>
            </a:r>
          </a:p>
          <a:p>
            <a:pPr marL="628650" lvl="1" indent="-285750">
              <a:buFont typeface="Arial" panose="020B0604020202020204" pitchFamily="34" charset="0"/>
              <a:buChar char="•"/>
            </a:pPr>
            <a:r>
              <a:rPr lang="en-US" sz="1800" b="1" dirty="0">
                <a:solidFill>
                  <a:schemeClr val="bg1"/>
                </a:solidFill>
                <a:cs typeface="Calibri" pitchFamily="34" charset="0"/>
              </a:rPr>
              <a:t>President, secretary, treasurer, vice-president, or similar (corporation)</a:t>
            </a:r>
          </a:p>
          <a:p>
            <a:pPr marL="628650" lvl="1" indent="-285750">
              <a:buFont typeface="Arial" panose="020B0604020202020204" pitchFamily="34" charset="0"/>
              <a:buChar char="•"/>
            </a:pPr>
            <a:r>
              <a:rPr lang="en-US" sz="1800" b="1" dirty="0">
                <a:solidFill>
                  <a:schemeClr val="bg1"/>
                </a:solidFill>
                <a:cs typeface="Calibri" pitchFamily="34" charset="0"/>
              </a:rPr>
              <a:t>Partner or proprietor (partnership or sole proprietorship) </a:t>
            </a:r>
          </a:p>
          <a:p>
            <a:pPr marL="628650" lvl="1" indent="-285750">
              <a:buFont typeface="Arial" panose="020B0604020202020204" pitchFamily="34" charset="0"/>
              <a:buChar char="•"/>
            </a:pPr>
            <a:r>
              <a:rPr lang="en-US" sz="1800" b="1" dirty="0">
                <a:solidFill>
                  <a:schemeClr val="bg1"/>
                </a:solidFill>
                <a:cs typeface="Calibri" pitchFamily="34" charset="0"/>
              </a:rPr>
              <a:t>Executive officer or ranking elected official (city, state, federal, or other public agency)</a:t>
            </a:r>
          </a:p>
        </p:txBody>
      </p:sp>
    </p:spTree>
    <p:extLst>
      <p:ext uri="{BB962C8B-B14F-4D97-AF65-F5344CB8AC3E}">
        <p14:creationId xmlns:p14="http://schemas.microsoft.com/office/powerpoint/2010/main" val="2369778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p:cNvSpPr txBox="1">
            <a:spLocks/>
          </p:cNvSpPr>
          <p:nvPr/>
        </p:nvSpPr>
        <p:spPr>
          <a:xfrm>
            <a:off x="777173" y="1186044"/>
            <a:ext cx="4686319" cy="55399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cap="all" dirty="0">
                <a:solidFill>
                  <a:schemeClr val="accent1"/>
                </a:solidFill>
                <a:latin typeface="+mj-lt"/>
                <a:ea typeface="Microsoft YaHei" pitchFamily="34" charset="-122"/>
                <a:cs typeface="Segoe UI" panose="020B0502040204020203" pitchFamily="34" charset="0"/>
              </a:rPr>
              <a:t>Initial report to DEQ by next business day after discovery</a:t>
            </a:r>
          </a:p>
        </p:txBody>
      </p:sp>
      <p:sp>
        <p:nvSpPr>
          <p:cNvPr id="2" name="Title 1"/>
          <p:cNvSpPr>
            <a:spLocks noGrp="1"/>
          </p:cNvSpPr>
          <p:nvPr>
            <p:ph type="title"/>
          </p:nvPr>
        </p:nvSpPr>
        <p:spPr>
          <a:xfrm>
            <a:off x="395631" y="282611"/>
            <a:ext cx="5098084" cy="409459"/>
          </a:xfrm>
          <a:prstGeom prst="rect">
            <a:avLst/>
          </a:prstGeom>
        </p:spPr>
        <p:txBody>
          <a:bodyPr anchor="t">
            <a:normAutofit fontScale="90000"/>
          </a:bodyPr>
          <a:lstStyle/>
          <a:p>
            <a:r>
              <a:rPr lang="en-US" sz="2800" cap="all" dirty="0">
                <a:solidFill>
                  <a:srgbClr val="00B6C9"/>
                </a:solidFill>
                <a:ea typeface="Microsoft YaHei" pitchFamily="34" charset="-122"/>
                <a:cs typeface="Segoe UI" panose="020B0502040204020203" pitchFamily="34" charset="0"/>
              </a:rPr>
              <a:t>Upset Condition Reporting</a:t>
            </a:r>
          </a:p>
        </p:txBody>
      </p:sp>
      <p:pic>
        <p:nvPicPr>
          <p:cNvPr id="13" name="Picture Placeholder 13"/>
          <p:cNvPicPr>
            <a:picLocks noChangeAspect="1"/>
          </p:cNvPicPr>
          <p:nvPr/>
        </p:nvPicPr>
        <p:blipFill rotWithShape="1">
          <a:blip r:embed="rId3" cstate="print">
            <a:extLst>
              <a:ext uri="{28A0092B-C50C-407E-A947-70E740481C1C}">
                <a14:useLocalDpi xmlns:a14="http://schemas.microsoft.com/office/drawing/2010/main" val="0"/>
              </a:ext>
            </a:extLst>
          </a:blip>
          <a:srcRect l="8706" r="48169"/>
          <a:stretch/>
        </p:blipFill>
        <p:spPr>
          <a:xfrm>
            <a:off x="5793877" y="0"/>
            <a:ext cx="3350123" cy="5143499"/>
          </a:xfrm>
          <a:prstGeom prst="rect">
            <a:avLst/>
          </a:prstGeom>
          <a:solidFill>
            <a:schemeClr val="tx1">
              <a:lumMod val="10000"/>
              <a:lumOff val="90000"/>
            </a:schemeClr>
          </a:solidFill>
        </p:spPr>
      </p:pic>
      <p:sp>
        <p:nvSpPr>
          <p:cNvPr id="10" name="Rectangle 9"/>
          <p:cNvSpPr/>
          <p:nvPr/>
        </p:nvSpPr>
        <p:spPr>
          <a:xfrm>
            <a:off x="777172" y="1740042"/>
            <a:ext cx="4686319" cy="738664"/>
          </a:xfrm>
          <a:prstGeom prst="rect">
            <a:avLst/>
          </a:prstGeom>
        </p:spPr>
        <p:txBody>
          <a:bodyPr wrap="square" lIns="0" tIns="0" rIns="0" bIns="0" anchor="t">
            <a:spAutoFit/>
          </a:bodyPr>
          <a:lstStyle/>
          <a:p>
            <a:pPr marL="285750" indent="-285750">
              <a:buFont typeface="Arial" panose="020B0604020202020204" pitchFamily="34" charset="0"/>
              <a:buChar char="•"/>
            </a:pPr>
            <a:r>
              <a:rPr lang="en-US" sz="1600" dirty="0">
                <a:cs typeface="Calibri" pitchFamily="34" charset="0"/>
              </a:rPr>
              <a:t>May be made by phone</a:t>
            </a:r>
          </a:p>
          <a:p>
            <a:pPr marL="285750" indent="-285750">
              <a:buFont typeface="Arial" panose="020B0604020202020204" pitchFamily="34" charset="0"/>
              <a:buChar char="•"/>
            </a:pPr>
            <a:r>
              <a:rPr lang="en-US" sz="1600" dirty="0">
                <a:solidFill>
                  <a:schemeClr val="tx1">
                    <a:lumMod val="75000"/>
                    <a:lumOff val="25000"/>
                  </a:schemeClr>
                </a:solidFill>
                <a:cs typeface="Calibri" pitchFamily="34" charset="0"/>
              </a:rPr>
              <a:t>Certain information required</a:t>
            </a:r>
          </a:p>
          <a:p>
            <a:pPr marL="285750" indent="-285750">
              <a:buFont typeface="Arial" panose="020B0604020202020204" pitchFamily="34" charset="0"/>
              <a:buChar char="•"/>
            </a:pPr>
            <a:r>
              <a:rPr lang="en-US" sz="1600" dirty="0">
                <a:solidFill>
                  <a:schemeClr val="tx1">
                    <a:lumMod val="75000"/>
                    <a:lumOff val="25000"/>
                  </a:schemeClr>
                </a:solidFill>
                <a:cs typeface="Calibri" pitchFamily="34" charset="0"/>
              </a:rPr>
              <a:t>Best to be submitted by </a:t>
            </a:r>
            <a:r>
              <a:rPr lang="en-US" sz="1600" dirty="0" err="1">
                <a:solidFill>
                  <a:schemeClr val="tx1">
                    <a:lumMod val="75000"/>
                    <a:lumOff val="25000"/>
                  </a:schemeClr>
                </a:solidFill>
                <a:cs typeface="Calibri" pitchFamily="34" charset="0"/>
              </a:rPr>
              <a:t>ePortal</a:t>
            </a:r>
            <a:endParaRPr lang="en-US" sz="1600" dirty="0">
              <a:solidFill>
                <a:schemeClr val="tx1">
                  <a:lumMod val="75000"/>
                  <a:lumOff val="25000"/>
                </a:schemeClr>
              </a:solidFill>
              <a:cs typeface="Calibri" pitchFamily="34" charset="0"/>
            </a:endParaRPr>
          </a:p>
        </p:txBody>
      </p:sp>
      <p:sp>
        <p:nvSpPr>
          <p:cNvPr id="12" name="Inhaltsplatzhalter 4"/>
          <p:cNvSpPr txBox="1">
            <a:spLocks/>
          </p:cNvSpPr>
          <p:nvPr/>
        </p:nvSpPr>
        <p:spPr>
          <a:xfrm>
            <a:off x="777174" y="2728987"/>
            <a:ext cx="4686319" cy="83099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800" b="1" cap="all" dirty="0">
                <a:solidFill>
                  <a:schemeClr val="accent2"/>
                </a:solidFill>
                <a:latin typeface="+mj-lt"/>
                <a:ea typeface="Microsoft YaHei" pitchFamily="34" charset="-122"/>
                <a:cs typeface="Segoe UI" panose="020B0502040204020203" pitchFamily="34" charset="0"/>
              </a:rPr>
              <a:t>Full, written report to DEQ required within five business days of discovery</a:t>
            </a:r>
          </a:p>
        </p:txBody>
      </p:sp>
      <p:sp>
        <p:nvSpPr>
          <p:cNvPr id="17" name="Freeform 45"/>
          <p:cNvSpPr>
            <a:spLocks noEditPoints="1"/>
          </p:cNvSpPr>
          <p:nvPr/>
        </p:nvSpPr>
        <p:spPr bwMode="auto">
          <a:xfrm>
            <a:off x="395631" y="1192140"/>
            <a:ext cx="292608" cy="2926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20" name="Freeform 45"/>
          <p:cNvSpPr>
            <a:spLocks noEditPoints="1"/>
          </p:cNvSpPr>
          <p:nvPr/>
        </p:nvSpPr>
        <p:spPr bwMode="auto">
          <a:xfrm>
            <a:off x="401727" y="2731516"/>
            <a:ext cx="292608" cy="29260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Tree>
    <p:extLst>
      <p:ext uri="{BB962C8B-B14F-4D97-AF65-F5344CB8AC3E}">
        <p14:creationId xmlns:p14="http://schemas.microsoft.com/office/powerpoint/2010/main" val="3991745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8202"/>
            <a:ext cx="8366592" cy="512919"/>
          </a:xfrm>
        </p:spPr>
        <p:txBody>
          <a:bodyPr anchor="t">
            <a:noAutofit/>
          </a:bodyPr>
          <a:lstStyle/>
          <a:p>
            <a:pPr algn="l"/>
            <a:r>
              <a:rPr lang="en-US" sz="2800" cap="all" dirty="0">
                <a:solidFill>
                  <a:schemeClr val="tx1">
                    <a:lumMod val="75000"/>
                    <a:lumOff val="25000"/>
                  </a:schemeClr>
                </a:solidFill>
                <a:ea typeface="Microsoft YaHei" pitchFamily="34" charset="-122"/>
                <a:cs typeface="Segoe UI" panose="020B0502040204020203" pitchFamily="34" charset="0"/>
              </a:rPr>
              <a:t>Issues Identified? What to Expect Next</a:t>
            </a:r>
          </a:p>
        </p:txBody>
      </p:sp>
      <p:sp>
        <p:nvSpPr>
          <p:cNvPr id="6" name="Rectangle 5"/>
          <p:cNvSpPr/>
          <p:nvPr/>
        </p:nvSpPr>
        <p:spPr>
          <a:xfrm>
            <a:off x="381000" y="2355850"/>
            <a:ext cx="2020936" cy="2107665"/>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p:cNvSpPr/>
          <p:nvPr/>
        </p:nvSpPr>
        <p:spPr>
          <a:xfrm>
            <a:off x="6726656" y="2355850"/>
            <a:ext cx="2020936" cy="2107665"/>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p:nvSpPr>
        <p:spPr>
          <a:xfrm>
            <a:off x="4611438" y="2355850"/>
            <a:ext cx="2020936" cy="210766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p:nvSpPr>
        <p:spPr>
          <a:xfrm>
            <a:off x="2496219" y="2355850"/>
            <a:ext cx="2020936" cy="210766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Oval 1"/>
          <p:cNvSpPr/>
          <p:nvPr/>
        </p:nvSpPr>
        <p:spPr>
          <a:xfrm>
            <a:off x="915218" y="1206420"/>
            <a:ext cx="952500" cy="952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01</a:t>
            </a:r>
          </a:p>
        </p:txBody>
      </p:sp>
      <p:sp>
        <p:nvSpPr>
          <p:cNvPr id="10" name="Oval 9"/>
          <p:cNvSpPr/>
          <p:nvPr/>
        </p:nvSpPr>
        <p:spPr>
          <a:xfrm>
            <a:off x="3030437" y="1206420"/>
            <a:ext cx="952500" cy="952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02</a:t>
            </a:r>
          </a:p>
        </p:txBody>
      </p:sp>
      <p:sp>
        <p:nvSpPr>
          <p:cNvPr id="11" name="Oval 10"/>
          <p:cNvSpPr/>
          <p:nvPr/>
        </p:nvSpPr>
        <p:spPr>
          <a:xfrm>
            <a:off x="5145656" y="1206420"/>
            <a:ext cx="952500" cy="952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03</a:t>
            </a:r>
          </a:p>
        </p:txBody>
      </p:sp>
      <p:sp>
        <p:nvSpPr>
          <p:cNvPr id="12" name="Oval 11"/>
          <p:cNvSpPr/>
          <p:nvPr/>
        </p:nvSpPr>
        <p:spPr>
          <a:xfrm>
            <a:off x="7260874" y="1206420"/>
            <a:ext cx="952500" cy="952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ea typeface="Microsoft YaHei" pitchFamily="34" charset="-122"/>
                <a:cs typeface="Segoe UI" panose="020B0502040204020203" pitchFamily="34" charset="0"/>
              </a:rPr>
              <a:t>04</a:t>
            </a:r>
          </a:p>
        </p:txBody>
      </p:sp>
      <p:sp>
        <p:nvSpPr>
          <p:cNvPr id="17" name="Inhaltsplatzhalter 4"/>
          <p:cNvSpPr txBox="1">
            <a:spLocks/>
          </p:cNvSpPr>
          <p:nvPr/>
        </p:nvSpPr>
        <p:spPr>
          <a:xfrm>
            <a:off x="684101" y="2496223"/>
            <a:ext cx="1679657" cy="73866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latin typeface="+mn-lt"/>
                <a:cs typeface="Calibri" pitchFamily="34" charset="0"/>
              </a:rPr>
              <a:t>Submit to DEQ other information to consider</a:t>
            </a:r>
          </a:p>
        </p:txBody>
      </p:sp>
      <p:grpSp>
        <p:nvGrpSpPr>
          <p:cNvPr id="50" name="Group 49"/>
          <p:cNvGrpSpPr/>
          <p:nvPr/>
        </p:nvGrpSpPr>
        <p:grpSpPr>
          <a:xfrm>
            <a:off x="868965" y="1147370"/>
            <a:ext cx="1988535" cy="1045006"/>
            <a:chOff x="868965" y="1109270"/>
            <a:chExt cx="1988535" cy="1045006"/>
          </a:xfrm>
        </p:grpSpPr>
        <p:cxnSp>
          <p:nvCxnSpPr>
            <p:cNvPr id="13" name="Straight Arrow Connector 12"/>
            <p:cNvCxnSpPr/>
            <p:nvPr/>
          </p:nvCxnSpPr>
          <p:spPr>
            <a:xfrm>
              <a:off x="1913971" y="1644570"/>
              <a:ext cx="943529" cy="0"/>
            </a:xfrm>
            <a:prstGeom prst="straightConnector1">
              <a:avLst/>
            </a:prstGeom>
            <a:ln w="28575" cap="rnd">
              <a:solidFill>
                <a:schemeClr val="tx1">
                  <a:lumMod val="75000"/>
                  <a:lumOff val="25000"/>
                </a:schemeClr>
              </a:solidFill>
              <a:prstDash val="sysDash"/>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868965" y="1109270"/>
              <a:ext cx="1045006" cy="1045006"/>
            </a:xfrm>
            <a:prstGeom prst="arc">
              <a:avLst>
                <a:gd name="adj1" fmla="val 140316"/>
                <a:gd name="adj2" fmla="val 5393033"/>
              </a:avLst>
            </a:prstGeom>
            <a:ln w="28575" cap="rnd">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flipV="1">
            <a:off x="2978320" y="1147370"/>
            <a:ext cx="1988535" cy="1045006"/>
            <a:chOff x="868965" y="1109270"/>
            <a:chExt cx="1988535" cy="1045006"/>
          </a:xfrm>
        </p:grpSpPr>
        <p:cxnSp>
          <p:nvCxnSpPr>
            <p:cNvPr id="52" name="Straight Arrow Connector 51"/>
            <p:cNvCxnSpPr/>
            <p:nvPr/>
          </p:nvCxnSpPr>
          <p:spPr>
            <a:xfrm>
              <a:off x="1913971" y="1644570"/>
              <a:ext cx="943529" cy="0"/>
            </a:xfrm>
            <a:prstGeom prst="straightConnector1">
              <a:avLst/>
            </a:prstGeom>
            <a:ln w="28575" cap="rnd">
              <a:solidFill>
                <a:schemeClr val="tx1">
                  <a:lumMod val="75000"/>
                  <a:lumOff val="25000"/>
                </a:schemeClr>
              </a:solidFill>
              <a:prstDash val="sysDash"/>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3" name="Arc 52"/>
            <p:cNvSpPr/>
            <p:nvPr/>
          </p:nvSpPr>
          <p:spPr>
            <a:xfrm>
              <a:off x="868965" y="1109270"/>
              <a:ext cx="1045006" cy="1045006"/>
            </a:xfrm>
            <a:prstGeom prst="arc">
              <a:avLst>
                <a:gd name="adj1" fmla="val 140316"/>
                <a:gd name="adj2" fmla="val 5393033"/>
              </a:avLst>
            </a:prstGeom>
            <a:ln w="28575" cap="rnd">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56"/>
          <p:cNvGrpSpPr/>
          <p:nvPr/>
        </p:nvGrpSpPr>
        <p:grpSpPr>
          <a:xfrm>
            <a:off x="5105308" y="1147370"/>
            <a:ext cx="1988535" cy="1045006"/>
            <a:chOff x="868965" y="1109270"/>
            <a:chExt cx="1988535" cy="1045006"/>
          </a:xfrm>
        </p:grpSpPr>
        <p:cxnSp>
          <p:nvCxnSpPr>
            <p:cNvPr id="58" name="Straight Arrow Connector 57"/>
            <p:cNvCxnSpPr/>
            <p:nvPr/>
          </p:nvCxnSpPr>
          <p:spPr>
            <a:xfrm>
              <a:off x="1913971" y="1644570"/>
              <a:ext cx="943529" cy="0"/>
            </a:xfrm>
            <a:prstGeom prst="straightConnector1">
              <a:avLst/>
            </a:prstGeom>
            <a:ln w="28575" cap="rnd">
              <a:solidFill>
                <a:schemeClr val="tx1">
                  <a:lumMod val="75000"/>
                  <a:lumOff val="25000"/>
                </a:schemeClr>
              </a:solidFill>
              <a:prstDash val="sysDash"/>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59" name="Arc 58"/>
            <p:cNvSpPr/>
            <p:nvPr/>
          </p:nvSpPr>
          <p:spPr>
            <a:xfrm>
              <a:off x="868965" y="1109270"/>
              <a:ext cx="1045006" cy="1045006"/>
            </a:xfrm>
            <a:prstGeom prst="arc">
              <a:avLst>
                <a:gd name="adj1" fmla="val 140316"/>
                <a:gd name="adj2" fmla="val 5393033"/>
              </a:avLst>
            </a:prstGeom>
            <a:ln w="28575" cap="rnd">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Inhaltsplatzhalter 4"/>
          <p:cNvSpPr txBox="1">
            <a:spLocks/>
          </p:cNvSpPr>
          <p:nvPr/>
        </p:nvSpPr>
        <p:spPr>
          <a:xfrm>
            <a:off x="2660994" y="2496223"/>
            <a:ext cx="1679657" cy="4924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latin typeface="+mn-lt"/>
                <a:cs typeface="Calibri" pitchFamily="34" charset="0"/>
              </a:rPr>
              <a:t>Submit corrective action plan to DEQ </a:t>
            </a:r>
          </a:p>
        </p:txBody>
      </p:sp>
      <p:sp>
        <p:nvSpPr>
          <p:cNvPr id="28" name="Inhaltsplatzhalter 4"/>
          <p:cNvSpPr txBox="1">
            <a:spLocks/>
          </p:cNvSpPr>
          <p:nvPr/>
        </p:nvSpPr>
        <p:spPr>
          <a:xfrm>
            <a:off x="4820256" y="2490185"/>
            <a:ext cx="1679657" cy="9848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latin typeface="+mn-lt"/>
                <a:cs typeface="Calibri" pitchFamily="34" charset="0"/>
              </a:rPr>
              <a:t>Due to DEQ office thirty days from the date on the letter</a:t>
            </a:r>
          </a:p>
        </p:txBody>
      </p:sp>
      <p:sp>
        <p:nvSpPr>
          <p:cNvPr id="30" name="Inhaltsplatzhalter 4"/>
          <p:cNvSpPr txBox="1">
            <a:spLocks/>
          </p:cNvSpPr>
          <p:nvPr/>
        </p:nvSpPr>
        <p:spPr>
          <a:xfrm>
            <a:off x="6803013" y="2444454"/>
            <a:ext cx="1944579" cy="1969770"/>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00" b="1" dirty="0">
                <a:latin typeface="+mn-lt"/>
                <a:cs typeface="Calibri" pitchFamily="34" charset="0"/>
              </a:rPr>
              <a:t>DEQ inspector reviews response, makes recommendation to enforcement staff</a:t>
            </a:r>
          </a:p>
          <a:p>
            <a:pPr marL="0" indent="0">
              <a:lnSpc>
                <a:spcPct val="100000"/>
              </a:lnSpc>
              <a:spcAft>
                <a:spcPts val="0"/>
              </a:spcAft>
              <a:buNone/>
            </a:pPr>
            <a:endParaRPr lang="en-US" sz="1600" b="1" dirty="0">
              <a:latin typeface="+mn-lt"/>
              <a:cs typeface="Calibri" pitchFamily="34" charset="0"/>
            </a:endParaRPr>
          </a:p>
          <a:p>
            <a:pPr marL="0" indent="0">
              <a:lnSpc>
                <a:spcPct val="100000"/>
              </a:lnSpc>
              <a:spcAft>
                <a:spcPts val="0"/>
              </a:spcAft>
              <a:buNone/>
            </a:pPr>
            <a:r>
              <a:rPr lang="en-US" sz="1600" b="1" dirty="0">
                <a:latin typeface="+mn-lt"/>
                <a:cs typeface="Calibri" pitchFamily="34" charset="0"/>
              </a:rPr>
              <a:t>(Enforcement may be formal or informal)</a:t>
            </a:r>
          </a:p>
          <a:p>
            <a:pPr marL="0" indent="0">
              <a:lnSpc>
                <a:spcPct val="100000"/>
              </a:lnSpc>
              <a:spcAft>
                <a:spcPts val="0"/>
              </a:spcAft>
              <a:buNone/>
            </a:pPr>
            <a:endParaRPr lang="en-US" sz="1600" b="1" dirty="0">
              <a:latin typeface="+mn-lt"/>
              <a:cs typeface="Calibri" pitchFamily="34" charset="0"/>
            </a:endParaRPr>
          </a:p>
        </p:txBody>
      </p:sp>
      <p:sp>
        <p:nvSpPr>
          <p:cNvPr id="32" name="Rectangle 31"/>
          <p:cNvSpPr/>
          <p:nvPr/>
        </p:nvSpPr>
        <p:spPr>
          <a:xfrm>
            <a:off x="2243256" y="657188"/>
            <a:ext cx="5795939"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Thirty-day letter from DEQ with instructions</a:t>
            </a:r>
          </a:p>
        </p:txBody>
      </p:sp>
    </p:spTree>
    <p:extLst>
      <p:ext uri="{BB962C8B-B14F-4D97-AF65-F5344CB8AC3E}">
        <p14:creationId xmlns:p14="http://schemas.microsoft.com/office/powerpoint/2010/main" val="1242923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97400" y="2870144"/>
            <a:ext cx="4165600" cy="19208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sz="1000" dirty="0">
              <a:solidFill>
                <a:schemeClr val="bg1"/>
              </a:solidFill>
            </a:endParaRPr>
          </a:p>
        </p:txBody>
      </p:sp>
      <p:sp>
        <p:nvSpPr>
          <p:cNvPr id="26" name="Title 2"/>
          <p:cNvSpPr txBox="1">
            <a:spLocks/>
          </p:cNvSpPr>
          <p:nvPr/>
        </p:nvSpPr>
        <p:spPr>
          <a:xfrm>
            <a:off x="4858070" y="2949920"/>
            <a:ext cx="3644260" cy="353943"/>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cap="all" dirty="0">
                <a:solidFill>
                  <a:schemeClr val="bg1"/>
                </a:solidFill>
                <a:ea typeface="Microsoft YaHei" pitchFamily="34" charset="-122"/>
                <a:cs typeface="Segoe UI" panose="020B0502040204020203" pitchFamily="34" charset="0"/>
              </a:rPr>
              <a:t>Formal </a:t>
            </a:r>
          </a:p>
        </p:txBody>
      </p:sp>
      <p:sp>
        <p:nvSpPr>
          <p:cNvPr id="27" name="Footer Text"/>
          <p:cNvSpPr txBox="1"/>
          <p:nvPr/>
        </p:nvSpPr>
        <p:spPr>
          <a:xfrm>
            <a:off x="4789040" y="3303863"/>
            <a:ext cx="3973960" cy="1384995"/>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US" sz="1800" b="1" dirty="0">
                <a:solidFill>
                  <a:schemeClr val="bg1"/>
                </a:solidFill>
                <a:cs typeface="Calibri" pitchFamily="34" charset="0"/>
              </a:rPr>
              <a:t>More serious problems</a:t>
            </a:r>
          </a:p>
          <a:p>
            <a:pPr marL="285750" indent="-285750">
              <a:buFont typeface="Arial" panose="020B0604020202020204" pitchFamily="34" charset="0"/>
              <a:buChar char="•"/>
            </a:pPr>
            <a:r>
              <a:rPr lang="en-US" sz="1800" b="1" dirty="0">
                <a:solidFill>
                  <a:schemeClr val="bg1"/>
                </a:solidFill>
                <a:cs typeface="Calibri" pitchFamily="34" charset="0"/>
              </a:rPr>
              <a:t>Continued and repeated minor problems  </a:t>
            </a:r>
          </a:p>
          <a:p>
            <a:pPr marL="285750" indent="-285750">
              <a:buFont typeface="Arial" panose="020B0604020202020204" pitchFamily="34" charset="0"/>
              <a:buChar char="•"/>
            </a:pPr>
            <a:r>
              <a:rPr lang="en-US" sz="1800" b="1" dirty="0">
                <a:solidFill>
                  <a:schemeClr val="bg1"/>
                </a:solidFill>
                <a:cs typeface="Calibri" pitchFamily="34" charset="0"/>
              </a:rPr>
              <a:t>Penalty (money or equivalent environmental assistance plan)</a:t>
            </a:r>
          </a:p>
        </p:txBody>
      </p:sp>
      <p:sp>
        <p:nvSpPr>
          <p:cNvPr id="29" name="Rectangle 28"/>
          <p:cNvSpPr/>
          <p:nvPr/>
        </p:nvSpPr>
        <p:spPr>
          <a:xfrm>
            <a:off x="362770" y="765048"/>
            <a:ext cx="4165600" cy="2014342"/>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b="1" dirty="0">
              <a:solidFill>
                <a:schemeClr val="bg1"/>
              </a:solidFill>
            </a:endParaRPr>
          </a:p>
        </p:txBody>
      </p:sp>
      <p:sp>
        <p:nvSpPr>
          <p:cNvPr id="31" name="Title 2"/>
          <p:cNvSpPr txBox="1">
            <a:spLocks/>
          </p:cNvSpPr>
          <p:nvPr/>
        </p:nvSpPr>
        <p:spPr>
          <a:xfrm>
            <a:off x="623440" y="906038"/>
            <a:ext cx="3644260" cy="353943"/>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cap="all" dirty="0">
                <a:solidFill>
                  <a:schemeClr val="bg1"/>
                </a:solidFill>
                <a:ea typeface="Microsoft YaHei" pitchFamily="34" charset="-122"/>
                <a:cs typeface="Segoe UI" panose="020B0502040204020203" pitchFamily="34" charset="0"/>
              </a:rPr>
              <a:t>Informal </a:t>
            </a:r>
          </a:p>
        </p:txBody>
      </p:sp>
      <p:sp>
        <p:nvSpPr>
          <p:cNvPr id="32" name="Footer Text"/>
          <p:cNvSpPr txBox="1"/>
          <p:nvPr/>
        </p:nvSpPr>
        <p:spPr>
          <a:xfrm>
            <a:off x="623440" y="1444461"/>
            <a:ext cx="3644260" cy="1107996"/>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US" sz="1800" b="1" dirty="0">
                <a:solidFill>
                  <a:schemeClr val="bg1"/>
                </a:solidFill>
                <a:cs typeface="Calibri" pitchFamily="34" charset="0"/>
              </a:rPr>
              <a:t>Minor problems (records, deadlines, etc.)  </a:t>
            </a:r>
          </a:p>
          <a:p>
            <a:pPr marL="285750" indent="-285750">
              <a:buFont typeface="Arial" panose="020B0604020202020204" pitchFamily="34" charset="0"/>
              <a:buChar char="•"/>
            </a:pPr>
            <a:r>
              <a:rPr lang="en-US" sz="1800" b="1" dirty="0">
                <a:solidFill>
                  <a:schemeClr val="bg1"/>
                </a:solidFill>
                <a:cs typeface="Calibri" pitchFamily="34" charset="0"/>
              </a:rPr>
              <a:t>No penalty, unless a repeated occurrence.</a:t>
            </a:r>
          </a:p>
        </p:txBody>
      </p:sp>
      <p:pic>
        <p:nvPicPr>
          <p:cNvPr id="1026" name="Picture 2" descr="E:\Communications\_ADEE -TRANSFORMATION\EE_PowerPoint\links\C_9.jpg"/>
          <p:cNvPicPr>
            <a:picLocks noChangeAspect="1" noChangeArrowheads="1"/>
          </p:cNvPicPr>
          <p:nvPr/>
        </p:nvPicPr>
        <p:blipFill rotWithShape="1">
          <a:blip r:embed="rId2">
            <a:extLst>
              <a:ext uri="{28A0092B-C50C-407E-A947-70E740481C1C}">
                <a14:useLocalDpi xmlns:a14="http://schemas.microsoft.com/office/drawing/2010/main" val="0"/>
              </a:ext>
            </a:extLst>
          </a:blip>
          <a:srcRect t="39356" r="20018"/>
          <a:stretch/>
        </p:blipFill>
        <p:spPr bwMode="auto">
          <a:xfrm>
            <a:off x="4597400" y="765048"/>
            <a:ext cx="4165600" cy="2032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ommunications\_ADEE -TRANSFORMATION\EE_PowerPoint\links\NW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62" b="20276"/>
          <a:stretch/>
        </p:blipFill>
        <p:spPr bwMode="auto">
          <a:xfrm>
            <a:off x="362770" y="2870144"/>
            <a:ext cx="4165600" cy="19208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1783080" y="237112"/>
            <a:ext cx="7871460" cy="512919"/>
          </a:xfrm>
          <a:prstGeom prst="rect">
            <a:avLst/>
          </a:prstGeom>
        </p:spPr>
        <p:txBody>
          <a:bodyPr anchor="t">
            <a:noAutofit/>
          </a:bodyPr>
          <a:lstStyle>
            <a:lvl1pPr algn="l" defTabSz="685800" rtl="0" eaLnBrk="1" latinLnBrk="0" hangingPunct="1">
              <a:lnSpc>
                <a:spcPct val="100000"/>
              </a:lnSpc>
              <a:spcBef>
                <a:spcPct val="0"/>
              </a:spcBef>
              <a:buNone/>
              <a:defRPr sz="3300" b="1" kern="1200">
                <a:solidFill>
                  <a:schemeClr val="tx1"/>
                </a:solidFill>
                <a:latin typeface="+mj-lt"/>
                <a:ea typeface="+mj-ea"/>
                <a:cs typeface="+mj-cs"/>
              </a:defRPr>
            </a:lvl1pPr>
          </a:lstStyle>
          <a:p>
            <a:r>
              <a:rPr lang="en-US" sz="3200" cap="all" dirty="0">
                <a:solidFill>
                  <a:schemeClr val="tx1">
                    <a:lumMod val="75000"/>
                    <a:lumOff val="25000"/>
                  </a:schemeClr>
                </a:solidFill>
                <a:ea typeface="Microsoft YaHei" pitchFamily="34" charset="-122"/>
                <a:cs typeface="Segoe UI" panose="020B0502040204020203" pitchFamily="34" charset="0"/>
              </a:rPr>
              <a:t>Enforcement Options </a:t>
            </a:r>
          </a:p>
        </p:txBody>
      </p:sp>
    </p:spTree>
    <p:extLst>
      <p:ext uri="{BB962C8B-B14F-4D97-AF65-F5344CB8AC3E}">
        <p14:creationId xmlns:p14="http://schemas.microsoft.com/office/powerpoint/2010/main" val="3409353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0"/>
          <p:cNvPicPr>
            <a:picLocks noChangeAspect="1"/>
          </p:cNvPicPr>
          <p:nvPr/>
        </p:nvPicPr>
        <p:blipFill rotWithShape="1">
          <a:blip r:embed="rId3">
            <a:extLst>
              <a:ext uri="{28A0092B-C50C-407E-A947-70E740481C1C}">
                <a14:useLocalDpi xmlns:a14="http://schemas.microsoft.com/office/drawing/2010/main" val="0"/>
              </a:ext>
            </a:extLst>
          </a:blip>
          <a:srcRect l="17058" t="1393" r="11901" b="21093"/>
          <a:stretch/>
        </p:blipFill>
        <p:spPr>
          <a:xfrm>
            <a:off x="0" y="-1"/>
            <a:ext cx="9144000" cy="5143501"/>
          </a:xfrm>
          <a:prstGeom prst="rect">
            <a:avLst/>
          </a:prstGeom>
          <a:solidFill>
            <a:schemeClr val="tx1">
              <a:lumMod val="10000"/>
              <a:lumOff val="90000"/>
            </a:schemeClr>
          </a:solidFill>
        </p:spPr>
      </p:pic>
      <p:sp>
        <p:nvSpPr>
          <p:cNvPr id="15" name="Rectangle 14"/>
          <p:cNvSpPr/>
          <p:nvPr/>
        </p:nvSpPr>
        <p:spPr bwMode="auto">
          <a:xfrm>
            <a:off x="0" y="0"/>
            <a:ext cx="9144000" cy="5143500"/>
          </a:xfrm>
          <a:prstGeom prst="rect">
            <a:avLst/>
          </a:prstGeom>
          <a:solidFill>
            <a:srgbClr val="00B6C9">
              <a:alpha val="80000"/>
            </a:srgb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rgbClr val="00B6C9"/>
              </a:solidFill>
            </a:endParaRPr>
          </a:p>
        </p:txBody>
      </p:sp>
      <p:grpSp>
        <p:nvGrpSpPr>
          <p:cNvPr id="14" name="Group 13"/>
          <p:cNvGrpSpPr/>
          <p:nvPr/>
        </p:nvGrpSpPr>
        <p:grpSpPr>
          <a:xfrm>
            <a:off x="1441525" y="1516828"/>
            <a:ext cx="6336253" cy="2058424"/>
            <a:chOff x="1468876" y="1924047"/>
            <a:chExt cx="6064589" cy="1295402"/>
          </a:xfrm>
        </p:grpSpPr>
        <p:sp>
          <p:nvSpPr>
            <p:cNvPr id="5" name="Half Frame 4"/>
            <p:cNvSpPr/>
            <p:nvPr/>
          </p:nvSpPr>
          <p:spPr>
            <a:xfrm>
              <a:off x="1468876" y="1924047"/>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p:cNvSpPr/>
            <p:nvPr/>
          </p:nvSpPr>
          <p:spPr>
            <a:xfrm flipH="1" flipV="1">
              <a:off x="6238065" y="1924049"/>
              <a:ext cx="1295400" cy="1295400"/>
            </a:xfrm>
            <a:prstGeom prst="halfFrame">
              <a:avLst>
                <a:gd name="adj1" fmla="val 2603"/>
                <a:gd name="adj2" fmla="val 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Inhaltsplatzhalter 4"/>
          <p:cNvSpPr txBox="1">
            <a:spLocks/>
          </p:cNvSpPr>
          <p:nvPr/>
        </p:nvSpPr>
        <p:spPr>
          <a:xfrm>
            <a:off x="1755481" y="1690685"/>
            <a:ext cx="5708342" cy="56938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3700" b="1" cap="all" dirty="0">
                <a:latin typeface="+mj-lt"/>
                <a:ea typeface="Microsoft YaHei" pitchFamily="34" charset="-122"/>
                <a:cs typeface="Segoe UI" panose="020B0502040204020203" pitchFamily="34" charset="0"/>
              </a:rPr>
              <a:t>In Summation—</a:t>
            </a:r>
          </a:p>
        </p:txBody>
      </p:sp>
      <p:sp>
        <p:nvSpPr>
          <p:cNvPr id="13" name="Inhaltsplatzhalter 4"/>
          <p:cNvSpPr txBox="1">
            <a:spLocks/>
          </p:cNvSpPr>
          <p:nvPr/>
        </p:nvSpPr>
        <p:spPr>
          <a:xfrm>
            <a:off x="1755480" y="2321760"/>
            <a:ext cx="5708343" cy="148758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lnSpc>
                <a:spcPct val="100000"/>
              </a:lnSpc>
              <a:buNone/>
            </a:pPr>
            <a:r>
              <a:rPr lang="en-US" sz="2000" b="1" cap="all" dirty="0">
                <a:latin typeface="+mj-lt"/>
                <a:ea typeface="Microsoft YaHei" pitchFamily="34" charset="-122"/>
                <a:cs typeface="Segoe UI" panose="020B0502040204020203" pitchFamily="34" charset="0"/>
              </a:rPr>
              <a:t>Be prepared.</a:t>
            </a:r>
          </a:p>
          <a:p>
            <a:pPr marL="0" indent="0" algn="ctr" defTabSz="685800">
              <a:lnSpc>
                <a:spcPct val="100000"/>
              </a:lnSpc>
              <a:buNone/>
            </a:pPr>
            <a:r>
              <a:rPr lang="en-US" sz="2000" b="1" cap="all" dirty="0">
                <a:latin typeface="+mj-lt"/>
                <a:ea typeface="Microsoft YaHei" pitchFamily="34" charset="-122"/>
                <a:cs typeface="Segoe UI" panose="020B0502040204020203" pitchFamily="34" charset="0"/>
              </a:rPr>
              <a:t>know your permit and its requirements.</a:t>
            </a:r>
          </a:p>
          <a:p>
            <a:pPr marL="0" indent="0" algn="ctr" defTabSz="685800">
              <a:lnSpc>
                <a:spcPct val="100000"/>
              </a:lnSpc>
              <a:buNone/>
            </a:pPr>
            <a:endParaRPr lang="en-US" sz="2000" b="1" cap="all" dirty="0">
              <a:latin typeface="+mj-lt"/>
              <a:ea typeface="Microsoft YaHei" pitchFamily="34" charset="-122"/>
              <a:cs typeface="Segoe UI" panose="020B0502040204020203" pitchFamily="34" charset="0"/>
            </a:endParaRPr>
          </a:p>
        </p:txBody>
      </p:sp>
      <p:pic>
        <p:nvPicPr>
          <p:cNvPr id="16" name="Picture 2" descr="E:\Communications\_ADEE -TRANSFORMATION\EE_PowerPoint\links\EE_Combo Logo-white_color white t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856" y="4053706"/>
            <a:ext cx="3042771" cy="81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76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571262" y="278829"/>
            <a:ext cx="4318998" cy="553998"/>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cap="all" dirty="0">
                <a:solidFill>
                  <a:srgbClr val="00B6C9"/>
                </a:solidFill>
                <a:ea typeface="Microsoft YaHei" pitchFamily="34" charset="-122"/>
                <a:cs typeface="Segoe UI" panose="020B0502040204020203" pitchFamily="34" charset="0"/>
              </a:rPr>
              <a:t>KEEP IN TOUCH</a:t>
            </a:r>
          </a:p>
        </p:txBody>
      </p:sp>
      <p:sp>
        <p:nvSpPr>
          <p:cNvPr id="14" name="Text Placeholder 3"/>
          <p:cNvSpPr txBox="1">
            <a:spLocks/>
          </p:cNvSpPr>
          <p:nvPr/>
        </p:nvSpPr>
        <p:spPr>
          <a:xfrm>
            <a:off x="1104728" y="1054291"/>
            <a:ext cx="372411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cap="all" dirty="0">
                <a:solidFill>
                  <a:srgbClr val="545850"/>
                </a:solidFill>
                <a:latin typeface="+mj-lt"/>
                <a:ea typeface="Microsoft YaHei" pitchFamily="34" charset="-122"/>
                <a:cs typeface="Segoe UI" panose="020B0502040204020203" pitchFamily="34" charset="0"/>
              </a:rPr>
              <a:t>Heinz Braun</a:t>
            </a:r>
          </a:p>
        </p:txBody>
      </p:sp>
      <p:grpSp>
        <p:nvGrpSpPr>
          <p:cNvPr id="26" name="Group 25"/>
          <p:cNvGrpSpPr/>
          <p:nvPr/>
        </p:nvGrpSpPr>
        <p:grpSpPr>
          <a:xfrm>
            <a:off x="3412524" y="4132734"/>
            <a:ext cx="365078" cy="365078"/>
            <a:chOff x="3352800" y="2117725"/>
            <a:chExt cx="1581912" cy="1581912"/>
          </a:xfrm>
          <a:solidFill>
            <a:schemeClr val="accent2"/>
          </a:solidFill>
        </p:grpSpPr>
        <p:sp>
          <p:nvSpPr>
            <p:cNvPr id="30" name="Freeform 12"/>
            <p:cNvSpPr>
              <a:spLocks noEditPoints="1"/>
            </p:cNvSpPr>
            <p:nvPr/>
          </p:nvSpPr>
          <p:spPr bwMode="auto">
            <a:xfrm>
              <a:off x="3352800" y="2117725"/>
              <a:ext cx="1581912" cy="1581912"/>
            </a:xfrm>
            <a:custGeom>
              <a:avLst/>
              <a:gdLst>
                <a:gd name="T0" fmla="*/ 1430 w 3445"/>
                <a:gd name="T1" fmla="*/ 298 h 3443"/>
                <a:gd name="T2" fmla="*/ 1071 w 3445"/>
                <a:gd name="T3" fmla="*/ 423 h 3443"/>
                <a:gd name="T4" fmla="*/ 762 w 3445"/>
                <a:gd name="T5" fmla="*/ 631 h 3443"/>
                <a:gd name="T6" fmla="*/ 517 w 3445"/>
                <a:gd name="T7" fmla="*/ 910 h 3443"/>
                <a:gd name="T8" fmla="*/ 350 w 3445"/>
                <a:gd name="T9" fmla="*/ 1245 h 3443"/>
                <a:gd name="T10" fmla="*/ 272 w 3445"/>
                <a:gd name="T11" fmla="*/ 1622 h 3443"/>
                <a:gd name="T12" fmla="*/ 298 w 3445"/>
                <a:gd name="T13" fmla="*/ 2014 h 3443"/>
                <a:gd name="T14" fmla="*/ 423 w 3445"/>
                <a:gd name="T15" fmla="*/ 2372 h 3443"/>
                <a:gd name="T16" fmla="*/ 632 w 3445"/>
                <a:gd name="T17" fmla="*/ 2681 h 3443"/>
                <a:gd name="T18" fmla="*/ 910 w 3445"/>
                <a:gd name="T19" fmla="*/ 2926 h 3443"/>
                <a:gd name="T20" fmla="*/ 1245 w 3445"/>
                <a:gd name="T21" fmla="*/ 3093 h 3443"/>
                <a:gd name="T22" fmla="*/ 1622 w 3445"/>
                <a:gd name="T23" fmla="*/ 3171 h 3443"/>
                <a:gd name="T24" fmla="*/ 2015 w 3445"/>
                <a:gd name="T25" fmla="*/ 3144 h 3443"/>
                <a:gd name="T26" fmla="*/ 2373 w 3445"/>
                <a:gd name="T27" fmla="*/ 3020 h 3443"/>
                <a:gd name="T28" fmla="*/ 2682 w 3445"/>
                <a:gd name="T29" fmla="*/ 2812 h 3443"/>
                <a:gd name="T30" fmla="*/ 2927 w 3445"/>
                <a:gd name="T31" fmla="*/ 2533 h 3443"/>
                <a:gd name="T32" fmla="*/ 3095 w 3445"/>
                <a:gd name="T33" fmla="*/ 2198 h 3443"/>
                <a:gd name="T34" fmla="*/ 3173 w 3445"/>
                <a:gd name="T35" fmla="*/ 1821 h 3443"/>
                <a:gd name="T36" fmla="*/ 3146 w 3445"/>
                <a:gd name="T37" fmla="*/ 1429 h 3443"/>
                <a:gd name="T38" fmla="*/ 3022 w 3445"/>
                <a:gd name="T39" fmla="*/ 1071 h 3443"/>
                <a:gd name="T40" fmla="*/ 2813 w 3445"/>
                <a:gd name="T41" fmla="*/ 762 h 3443"/>
                <a:gd name="T42" fmla="*/ 2535 w 3445"/>
                <a:gd name="T43" fmla="*/ 517 h 3443"/>
                <a:gd name="T44" fmla="*/ 2199 w 3445"/>
                <a:gd name="T45" fmla="*/ 350 h 3443"/>
                <a:gd name="T46" fmla="*/ 1821 w 3445"/>
                <a:gd name="T47" fmla="*/ 272 h 3443"/>
                <a:gd name="T48" fmla="*/ 1930 w 3445"/>
                <a:gd name="T49" fmla="*/ 13 h 3443"/>
                <a:gd name="T50" fmla="*/ 2323 w 3445"/>
                <a:gd name="T51" fmla="*/ 108 h 3443"/>
                <a:gd name="T52" fmla="*/ 2675 w 3445"/>
                <a:gd name="T53" fmla="*/ 288 h 3443"/>
                <a:gd name="T54" fmla="*/ 2975 w 3445"/>
                <a:gd name="T55" fmla="*/ 539 h 3443"/>
                <a:gd name="T56" fmla="*/ 3209 w 3445"/>
                <a:gd name="T57" fmla="*/ 853 h 3443"/>
                <a:gd name="T58" fmla="*/ 3369 w 3445"/>
                <a:gd name="T59" fmla="*/ 1215 h 3443"/>
                <a:gd name="T60" fmla="*/ 3442 w 3445"/>
                <a:gd name="T61" fmla="*/ 1616 h 3443"/>
                <a:gd name="T62" fmla="*/ 3417 w 3445"/>
                <a:gd name="T63" fmla="*/ 2031 h 3443"/>
                <a:gd name="T64" fmla="*/ 3299 w 3445"/>
                <a:gd name="T65" fmla="*/ 2414 h 3443"/>
                <a:gd name="T66" fmla="*/ 3100 w 3445"/>
                <a:gd name="T67" fmla="*/ 2754 h 3443"/>
                <a:gd name="T68" fmla="*/ 2832 w 3445"/>
                <a:gd name="T69" fmla="*/ 3038 h 3443"/>
                <a:gd name="T70" fmla="*/ 2505 w 3445"/>
                <a:gd name="T71" fmla="*/ 3255 h 3443"/>
                <a:gd name="T72" fmla="*/ 2131 w 3445"/>
                <a:gd name="T73" fmla="*/ 3393 h 3443"/>
                <a:gd name="T74" fmla="*/ 1722 w 3445"/>
                <a:gd name="T75" fmla="*/ 3443 h 3443"/>
                <a:gd name="T76" fmla="*/ 1313 w 3445"/>
                <a:gd name="T77" fmla="*/ 3393 h 3443"/>
                <a:gd name="T78" fmla="*/ 939 w 3445"/>
                <a:gd name="T79" fmla="*/ 3255 h 3443"/>
                <a:gd name="T80" fmla="*/ 613 w 3445"/>
                <a:gd name="T81" fmla="*/ 3038 h 3443"/>
                <a:gd name="T82" fmla="*/ 344 w 3445"/>
                <a:gd name="T83" fmla="*/ 2754 h 3443"/>
                <a:gd name="T84" fmla="*/ 146 w 3445"/>
                <a:gd name="T85" fmla="*/ 2414 h 3443"/>
                <a:gd name="T86" fmla="*/ 28 w 3445"/>
                <a:gd name="T87" fmla="*/ 2031 h 3443"/>
                <a:gd name="T88" fmla="*/ 3 w 3445"/>
                <a:gd name="T89" fmla="*/ 1616 h 3443"/>
                <a:gd name="T90" fmla="*/ 75 w 3445"/>
                <a:gd name="T91" fmla="*/ 1215 h 3443"/>
                <a:gd name="T92" fmla="*/ 236 w 3445"/>
                <a:gd name="T93" fmla="*/ 853 h 3443"/>
                <a:gd name="T94" fmla="*/ 470 w 3445"/>
                <a:gd name="T95" fmla="*/ 539 h 3443"/>
                <a:gd name="T96" fmla="*/ 770 w 3445"/>
                <a:gd name="T97" fmla="*/ 288 h 3443"/>
                <a:gd name="T98" fmla="*/ 1122 w 3445"/>
                <a:gd name="T99" fmla="*/ 108 h 3443"/>
                <a:gd name="T100" fmla="*/ 1514 w 3445"/>
                <a:gd name="T101" fmla="*/ 13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45" h="3443">
                  <a:moveTo>
                    <a:pt x="1722" y="269"/>
                  </a:moveTo>
                  <a:lnTo>
                    <a:pt x="1622" y="272"/>
                  </a:lnTo>
                  <a:lnTo>
                    <a:pt x="1525" y="283"/>
                  </a:lnTo>
                  <a:lnTo>
                    <a:pt x="1430" y="298"/>
                  </a:lnTo>
                  <a:lnTo>
                    <a:pt x="1336" y="321"/>
                  </a:lnTo>
                  <a:lnTo>
                    <a:pt x="1245" y="350"/>
                  </a:lnTo>
                  <a:lnTo>
                    <a:pt x="1156" y="383"/>
                  </a:lnTo>
                  <a:lnTo>
                    <a:pt x="1071" y="423"/>
                  </a:lnTo>
                  <a:lnTo>
                    <a:pt x="989" y="468"/>
                  </a:lnTo>
                  <a:lnTo>
                    <a:pt x="910" y="517"/>
                  </a:lnTo>
                  <a:lnTo>
                    <a:pt x="835" y="572"/>
                  </a:lnTo>
                  <a:lnTo>
                    <a:pt x="762" y="631"/>
                  </a:lnTo>
                  <a:lnTo>
                    <a:pt x="694" y="695"/>
                  </a:lnTo>
                  <a:lnTo>
                    <a:pt x="632" y="762"/>
                  </a:lnTo>
                  <a:lnTo>
                    <a:pt x="572" y="834"/>
                  </a:lnTo>
                  <a:lnTo>
                    <a:pt x="517" y="910"/>
                  </a:lnTo>
                  <a:lnTo>
                    <a:pt x="467" y="988"/>
                  </a:lnTo>
                  <a:lnTo>
                    <a:pt x="423" y="1071"/>
                  </a:lnTo>
                  <a:lnTo>
                    <a:pt x="383" y="1157"/>
                  </a:lnTo>
                  <a:lnTo>
                    <a:pt x="350" y="1245"/>
                  </a:lnTo>
                  <a:lnTo>
                    <a:pt x="322" y="1336"/>
                  </a:lnTo>
                  <a:lnTo>
                    <a:pt x="298" y="1429"/>
                  </a:lnTo>
                  <a:lnTo>
                    <a:pt x="283" y="1524"/>
                  </a:lnTo>
                  <a:lnTo>
                    <a:pt x="272" y="1622"/>
                  </a:lnTo>
                  <a:lnTo>
                    <a:pt x="269" y="1722"/>
                  </a:lnTo>
                  <a:lnTo>
                    <a:pt x="272" y="1821"/>
                  </a:lnTo>
                  <a:lnTo>
                    <a:pt x="283" y="1919"/>
                  </a:lnTo>
                  <a:lnTo>
                    <a:pt x="298" y="2014"/>
                  </a:lnTo>
                  <a:lnTo>
                    <a:pt x="322" y="2107"/>
                  </a:lnTo>
                  <a:lnTo>
                    <a:pt x="350" y="2198"/>
                  </a:lnTo>
                  <a:lnTo>
                    <a:pt x="383" y="2287"/>
                  </a:lnTo>
                  <a:lnTo>
                    <a:pt x="423" y="2372"/>
                  </a:lnTo>
                  <a:lnTo>
                    <a:pt x="467" y="2455"/>
                  </a:lnTo>
                  <a:lnTo>
                    <a:pt x="517" y="2533"/>
                  </a:lnTo>
                  <a:lnTo>
                    <a:pt x="572" y="2608"/>
                  </a:lnTo>
                  <a:lnTo>
                    <a:pt x="632" y="2681"/>
                  </a:lnTo>
                  <a:lnTo>
                    <a:pt x="694" y="2749"/>
                  </a:lnTo>
                  <a:lnTo>
                    <a:pt x="762" y="2812"/>
                  </a:lnTo>
                  <a:lnTo>
                    <a:pt x="835" y="2871"/>
                  </a:lnTo>
                  <a:lnTo>
                    <a:pt x="910" y="2926"/>
                  </a:lnTo>
                  <a:lnTo>
                    <a:pt x="989" y="2976"/>
                  </a:lnTo>
                  <a:lnTo>
                    <a:pt x="1071" y="3020"/>
                  </a:lnTo>
                  <a:lnTo>
                    <a:pt x="1156" y="3060"/>
                  </a:lnTo>
                  <a:lnTo>
                    <a:pt x="1245" y="3093"/>
                  </a:lnTo>
                  <a:lnTo>
                    <a:pt x="1336" y="3121"/>
                  </a:lnTo>
                  <a:lnTo>
                    <a:pt x="1430" y="3144"/>
                  </a:lnTo>
                  <a:lnTo>
                    <a:pt x="1525" y="3160"/>
                  </a:lnTo>
                  <a:lnTo>
                    <a:pt x="1622" y="3171"/>
                  </a:lnTo>
                  <a:lnTo>
                    <a:pt x="1722" y="3174"/>
                  </a:lnTo>
                  <a:lnTo>
                    <a:pt x="1821" y="3171"/>
                  </a:lnTo>
                  <a:lnTo>
                    <a:pt x="1920" y="3160"/>
                  </a:lnTo>
                  <a:lnTo>
                    <a:pt x="2015" y="3144"/>
                  </a:lnTo>
                  <a:lnTo>
                    <a:pt x="2108" y="3121"/>
                  </a:lnTo>
                  <a:lnTo>
                    <a:pt x="2199" y="3093"/>
                  </a:lnTo>
                  <a:lnTo>
                    <a:pt x="2287" y="3060"/>
                  </a:lnTo>
                  <a:lnTo>
                    <a:pt x="2373" y="3020"/>
                  </a:lnTo>
                  <a:lnTo>
                    <a:pt x="2456" y="2976"/>
                  </a:lnTo>
                  <a:lnTo>
                    <a:pt x="2535" y="2926"/>
                  </a:lnTo>
                  <a:lnTo>
                    <a:pt x="2610" y="2871"/>
                  </a:lnTo>
                  <a:lnTo>
                    <a:pt x="2682" y="2812"/>
                  </a:lnTo>
                  <a:lnTo>
                    <a:pt x="2749" y="2749"/>
                  </a:lnTo>
                  <a:lnTo>
                    <a:pt x="2813" y="2681"/>
                  </a:lnTo>
                  <a:lnTo>
                    <a:pt x="2873" y="2608"/>
                  </a:lnTo>
                  <a:lnTo>
                    <a:pt x="2927" y="2533"/>
                  </a:lnTo>
                  <a:lnTo>
                    <a:pt x="2977" y="2455"/>
                  </a:lnTo>
                  <a:lnTo>
                    <a:pt x="3022" y="2372"/>
                  </a:lnTo>
                  <a:lnTo>
                    <a:pt x="3062" y="2287"/>
                  </a:lnTo>
                  <a:lnTo>
                    <a:pt x="3095" y="2198"/>
                  </a:lnTo>
                  <a:lnTo>
                    <a:pt x="3123" y="2107"/>
                  </a:lnTo>
                  <a:lnTo>
                    <a:pt x="3146" y="2014"/>
                  </a:lnTo>
                  <a:lnTo>
                    <a:pt x="3162" y="1919"/>
                  </a:lnTo>
                  <a:lnTo>
                    <a:pt x="3173" y="1821"/>
                  </a:lnTo>
                  <a:lnTo>
                    <a:pt x="3176" y="1722"/>
                  </a:lnTo>
                  <a:lnTo>
                    <a:pt x="3173" y="1622"/>
                  </a:lnTo>
                  <a:lnTo>
                    <a:pt x="3162" y="1524"/>
                  </a:lnTo>
                  <a:lnTo>
                    <a:pt x="3146" y="1429"/>
                  </a:lnTo>
                  <a:lnTo>
                    <a:pt x="3123" y="1336"/>
                  </a:lnTo>
                  <a:lnTo>
                    <a:pt x="3095" y="1245"/>
                  </a:lnTo>
                  <a:lnTo>
                    <a:pt x="3062" y="1157"/>
                  </a:lnTo>
                  <a:lnTo>
                    <a:pt x="3022" y="1071"/>
                  </a:lnTo>
                  <a:lnTo>
                    <a:pt x="2977" y="988"/>
                  </a:lnTo>
                  <a:lnTo>
                    <a:pt x="2927" y="910"/>
                  </a:lnTo>
                  <a:lnTo>
                    <a:pt x="2873" y="834"/>
                  </a:lnTo>
                  <a:lnTo>
                    <a:pt x="2813" y="762"/>
                  </a:lnTo>
                  <a:lnTo>
                    <a:pt x="2749" y="695"/>
                  </a:lnTo>
                  <a:lnTo>
                    <a:pt x="2682" y="631"/>
                  </a:lnTo>
                  <a:lnTo>
                    <a:pt x="2610" y="572"/>
                  </a:lnTo>
                  <a:lnTo>
                    <a:pt x="2535" y="517"/>
                  </a:lnTo>
                  <a:lnTo>
                    <a:pt x="2456" y="468"/>
                  </a:lnTo>
                  <a:lnTo>
                    <a:pt x="2373" y="423"/>
                  </a:lnTo>
                  <a:lnTo>
                    <a:pt x="2287" y="383"/>
                  </a:lnTo>
                  <a:lnTo>
                    <a:pt x="2199" y="350"/>
                  </a:lnTo>
                  <a:lnTo>
                    <a:pt x="2108" y="321"/>
                  </a:lnTo>
                  <a:lnTo>
                    <a:pt x="2015" y="298"/>
                  </a:lnTo>
                  <a:lnTo>
                    <a:pt x="1920" y="283"/>
                  </a:lnTo>
                  <a:lnTo>
                    <a:pt x="1821" y="272"/>
                  </a:lnTo>
                  <a:lnTo>
                    <a:pt x="1722" y="269"/>
                  </a:lnTo>
                  <a:close/>
                  <a:moveTo>
                    <a:pt x="1722" y="0"/>
                  </a:moveTo>
                  <a:lnTo>
                    <a:pt x="1828" y="3"/>
                  </a:lnTo>
                  <a:lnTo>
                    <a:pt x="1930" y="13"/>
                  </a:lnTo>
                  <a:lnTo>
                    <a:pt x="2032" y="28"/>
                  </a:lnTo>
                  <a:lnTo>
                    <a:pt x="2131" y="49"/>
                  </a:lnTo>
                  <a:lnTo>
                    <a:pt x="2229" y="76"/>
                  </a:lnTo>
                  <a:lnTo>
                    <a:pt x="2323" y="108"/>
                  </a:lnTo>
                  <a:lnTo>
                    <a:pt x="2415" y="146"/>
                  </a:lnTo>
                  <a:lnTo>
                    <a:pt x="2505" y="187"/>
                  </a:lnTo>
                  <a:lnTo>
                    <a:pt x="2591" y="236"/>
                  </a:lnTo>
                  <a:lnTo>
                    <a:pt x="2675" y="288"/>
                  </a:lnTo>
                  <a:lnTo>
                    <a:pt x="2756" y="344"/>
                  </a:lnTo>
                  <a:lnTo>
                    <a:pt x="2832" y="405"/>
                  </a:lnTo>
                  <a:lnTo>
                    <a:pt x="2905" y="470"/>
                  </a:lnTo>
                  <a:lnTo>
                    <a:pt x="2975" y="539"/>
                  </a:lnTo>
                  <a:lnTo>
                    <a:pt x="3040" y="612"/>
                  </a:lnTo>
                  <a:lnTo>
                    <a:pt x="3100" y="689"/>
                  </a:lnTo>
                  <a:lnTo>
                    <a:pt x="3157" y="769"/>
                  </a:lnTo>
                  <a:lnTo>
                    <a:pt x="3209" y="853"/>
                  </a:lnTo>
                  <a:lnTo>
                    <a:pt x="3257" y="939"/>
                  </a:lnTo>
                  <a:lnTo>
                    <a:pt x="3299" y="1029"/>
                  </a:lnTo>
                  <a:lnTo>
                    <a:pt x="3337" y="1121"/>
                  </a:lnTo>
                  <a:lnTo>
                    <a:pt x="3369" y="1215"/>
                  </a:lnTo>
                  <a:lnTo>
                    <a:pt x="3396" y="1313"/>
                  </a:lnTo>
                  <a:lnTo>
                    <a:pt x="3417" y="1412"/>
                  </a:lnTo>
                  <a:lnTo>
                    <a:pt x="3432" y="1514"/>
                  </a:lnTo>
                  <a:lnTo>
                    <a:pt x="3442" y="1616"/>
                  </a:lnTo>
                  <a:lnTo>
                    <a:pt x="3445" y="1722"/>
                  </a:lnTo>
                  <a:lnTo>
                    <a:pt x="3442" y="1827"/>
                  </a:lnTo>
                  <a:lnTo>
                    <a:pt x="3432" y="1929"/>
                  </a:lnTo>
                  <a:lnTo>
                    <a:pt x="3417" y="2031"/>
                  </a:lnTo>
                  <a:lnTo>
                    <a:pt x="3396" y="2130"/>
                  </a:lnTo>
                  <a:lnTo>
                    <a:pt x="3369" y="2227"/>
                  </a:lnTo>
                  <a:lnTo>
                    <a:pt x="3337" y="2322"/>
                  </a:lnTo>
                  <a:lnTo>
                    <a:pt x="3299" y="2414"/>
                  </a:lnTo>
                  <a:lnTo>
                    <a:pt x="3257" y="2504"/>
                  </a:lnTo>
                  <a:lnTo>
                    <a:pt x="3209" y="2591"/>
                  </a:lnTo>
                  <a:lnTo>
                    <a:pt x="3157" y="2673"/>
                  </a:lnTo>
                  <a:lnTo>
                    <a:pt x="3100" y="2754"/>
                  </a:lnTo>
                  <a:lnTo>
                    <a:pt x="3040" y="2830"/>
                  </a:lnTo>
                  <a:lnTo>
                    <a:pt x="2975" y="2904"/>
                  </a:lnTo>
                  <a:lnTo>
                    <a:pt x="2905" y="2973"/>
                  </a:lnTo>
                  <a:lnTo>
                    <a:pt x="2832" y="3038"/>
                  </a:lnTo>
                  <a:lnTo>
                    <a:pt x="2756" y="3099"/>
                  </a:lnTo>
                  <a:lnTo>
                    <a:pt x="2675" y="3156"/>
                  </a:lnTo>
                  <a:lnTo>
                    <a:pt x="2591" y="3207"/>
                  </a:lnTo>
                  <a:lnTo>
                    <a:pt x="2505" y="3255"/>
                  </a:lnTo>
                  <a:lnTo>
                    <a:pt x="2415" y="3297"/>
                  </a:lnTo>
                  <a:lnTo>
                    <a:pt x="2323" y="3335"/>
                  </a:lnTo>
                  <a:lnTo>
                    <a:pt x="2229" y="3367"/>
                  </a:lnTo>
                  <a:lnTo>
                    <a:pt x="2131" y="3393"/>
                  </a:lnTo>
                  <a:lnTo>
                    <a:pt x="2032" y="3414"/>
                  </a:lnTo>
                  <a:lnTo>
                    <a:pt x="1930" y="3430"/>
                  </a:lnTo>
                  <a:lnTo>
                    <a:pt x="1828" y="3440"/>
                  </a:lnTo>
                  <a:lnTo>
                    <a:pt x="1722" y="3443"/>
                  </a:lnTo>
                  <a:lnTo>
                    <a:pt x="1617" y="3440"/>
                  </a:lnTo>
                  <a:lnTo>
                    <a:pt x="1514" y="3430"/>
                  </a:lnTo>
                  <a:lnTo>
                    <a:pt x="1413" y="3414"/>
                  </a:lnTo>
                  <a:lnTo>
                    <a:pt x="1313" y="3393"/>
                  </a:lnTo>
                  <a:lnTo>
                    <a:pt x="1216" y="3367"/>
                  </a:lnTo>
                  <a:lnTo>
                    <a:pt x="1122" y="3335"/>
                  </a:lnTo>
                  <a:lnTo>
                    <a:pt x="1030" y="3297"/>
                  </a:lnTo>
                  <a:lnTo>
                    <a:pt x="939" y="3255"/>
                  </a:lnTo>
                  <a:lnTo>
                    <a:pt x="853" y="3207"/>
                  </a:lnTo>
                  <a:lnTo>
                    <a:pt x="770" y="3156"/>
                  </a:lnTo>
                  <a:lnTo>
                    <a:pt x="689" y="3099"/>
                  </a:lnTo>
                  <a:lnTo>
                    <a:pt x="613" y="3038"/>
                  </a:lnTo>
                  <a:lnTo>
                    <a:pt x="539" y="2973"/>
                  </a:lnTo>
                  <a:lnTo>
                    <a:pt x="470" y="2904"/>
                  </a:lnTo>
                  <a:lnTo>
                    <a:pt x="405" y="2830"/>
                  </a:lnTo>
                  <a:lnTo>
                    <a:pt x="344" y="2754"/>
                  </a:lnTo>
                  <a:lnTo>
                    <a:pt x="287" y="2673"/>
                  </a:lnTo>
                  <a:lnTo>
                    <a:pt x="236" y="2591"/>
                  </a:lnTo>
                  <a:lnTo>
                    <a:pt x="187" y="2504"/>
                  </a:lnTo>
                  <a:lnTo>
                    <a:pt x="146" y="2414"/>
                  </a:lnTo>
                  <a:lnTo>
                    <a:pt x="108" y="2322"/>
                  </a:lnTo>
                  <a:lnTo>
                    <a:pt x="75" y="2227"/>
                  </a:lnTo>
                  <a:lnTo>
                    <a:pt x="49" y="2130"/>
                  </a:lnTo>
                  <a:lnTo>
                    <a:pt x="28" y="2031"/>
                  </a:lnTo>
                  <a:lnTo>
                    <a:pt x="13" y="1929"/>
                  </a:lnTo>
                  <a:lnTo>
                    <a:pt x="3" y="1827"/>
                  </a:lnTo>
                  <a:lnTo>
                    <a:pt x="0" y="1722"/>
                  </a:lnTo>
                  <a:lnTo>
                    <a:pt x="3" y="1616"/>
                  </a:lnTo>
                  <a:lnTo>
                    <a:pt x="13" y="1514"/>
                  </a:lnTo>
                  <a:lnTo>
                    <a:pt x="28" y="1412"/>
                  </a:lnTo>
                  <a:lnTo>
                    <a:pt x="49" y="1313"/>
                  </a:lnTo>
                  <a:lnTo>
                    <a:pt x="75" y="1215"/>
                  </a:lnTo>
                  <a:lnTo>
                    <a:pt x="108" y="1121"/>
                  </a:lnTo>
                  <a:lnTo>
                    <a:pt x="146" y="1029"/>
                  </a:lnTo>
                  <a:lnTo>
                    <a:pt x="187" y="939"/>
                  </a:lnTo>
                  <a:lnTo>
                    <a:pt x="236" y="853"/>
                  </a:lnTo>
                  <a:lnTo>
                    <a:pt x="287" y="769"/>
                  </a:lnTo>
                  <a:lnTo>
                    <a:pt x="344" y="689"/>
                  </a:lnTo>
                  <a:lnTo>
                    <a:pt x="405" y="612"/>
                  </a:lnTo>
                  <a:lnTo>
                    <a:pt x="470" y="539"/>
                  </a:lnTo>
                  <a:lnTo>
                    <a:pt x="539" y="470"/>
                  </a:lnTo>
                  <a:lnTo>
                    <a:pt x="613" y="405"/>
                  </a:lnTo>
                  <a:lnTo>
                    <a:pt x="689" y="344"/>
                  </a:lnTo>
                  <a:lnTo>
                    <a:pt x="770" y="288"/>
                  </a:lnTo>
                  <a:lnTo>
                    <a:pt x="853" y="236"/>
                  </a:lnTo>
                  <a:lnTo>
                    <a:pt x="939" y="187"/>
                  </a:lnTo>
                  <a:lnTo>
                    <a:pt x="1030" y="146"/>
                  </a:lnTo>
                  <a:lnTo>
                    <a:pt x="1122" y="108"/>
                  </a:lnTo>
                  <a:lnTo>
                    <a:pt x="1216" y="76"/>
                  </a:lnTo>
                  <a:lnTo>
                    <a:pt x="1313" y="49"/>
                  </a:lnTo>
                  <a:lnTo>
                    <a:pt x="1413" y="28"/>
                  </a:lnTo>
                  <a:lnTo>
                    <a:pt x="1514" y="13"/>
                  </a:lnTo>
                  <a:lnTo>
                    <a:pt x="1617" y="3"/>
                  </a:lnTo>
                  <a:lnTo>
                    <a:pt x="1722" y="0"/>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bodyPr>
            <a:lstStyle/>
            <a:p>
              <a:endParaRPr lang="en-US"/>
            </a:p>
          </p:txBody>
        </p:sp>
        <p:sp>
          <p:nvSpPr>
            <p:cNvPr id="31" name="Freeform 13"/>
            <p:cNvSpPr>
              <a:spLocks/>
            </p:cNvSpPr>
            <p:nvPr/>
          </p:nvSpPr>
          <p:spPr bwMode="auto">
            <a:xfrm>
              <a:off x="3748278" y="2562810"/>
              <a:ext cx="790956" cy="691742"/>
            </a:xfrm>
            <a:custGeom>
              <a:avLst/>
              <a:gdLst>
                <a:gd name="T0" fmla="*/ 1279 w 1723"/>
                <a:gd name="T1" fmla="*/ 11 h 1506"/>
                <a:gd name="T2" fmla="*/ 1390 w 1723"/>
                <a:gd name="T3" fmla="*/ 63 h 1506"/>
                <a:gd name="T4" fmla="*/ 1452 w 1723"/>
                <a:gd name="T5" fmla="*/ 119 h 1506"/>
                <a:gd name="T6" fmla="*/ 1523 w 1723"/>
                <a:gd name="T7" fmla="*/ 104 h 1506"/>
                <a:gd name="T8" fmla="*/ 1607 w 1723"/>
                <a:gd name="T9" fmla="*/ 71 h 1506"/>
                <a:gd name="T10" fmla="*/ 1674 w 1723"/>
                <a:gd name="T11" fmla="*/ 34 h 1506"/>
                <a:gd name="T12" fmla="*/ 1638 w 1723"/>
                <a:gd name="T13" fmla="*/ 117 h 1506"/>
                <a:gd name="T14" fmla="*/ 1583 w 1723"/>
                <a:gd name="T15" fmla="*/ 192 h 1506"/>
                <a:gd name="T16" fmla="*/ 1525 w 1723"/>
                <a:gd name="T17" fmla="*/ 242 h 1506"/>
                <a:gd name="T18" fmla="*/ 1616 w 1723"/>
                <a:gd name="T19" fmla="*/ 223 h 1506"/>
                <a:gd name="T20" fmla="*/ 1690 w 1723"/>
                <a:gd name="T21" fmla="*/ 197 h 1506"/>
                <a:gd name="T22" fmla="*/ 1696 w 1723"/>
                <a:gd name="T23" fmla="*/ 224 h 1506"/>
                <a:gd name="T24" fmla="*/ 1607 w 1723"/>
                <a:gd name="T25" fmla="*/ 329 h 1506"/>
                <a:gd name="T26" fmla="*/ 1550 w 1723"/>
                <a:gd name="T27" fmla="*/ 382 h 1506"/>
                <a:gd name="T28" fmla="*/ 1550 w 1723"/>
                <a:gd name="T29" fmla="*/ 390 h 1506"/>
                <a:gd name="T30" fmla="*/ 1534 w 1723"/>
                <a:gd name="T31" fmla="*/ 635 h 1506"/>
                <a:gd name="T32" fmla="*/ 1473 w 1723"/>
                <a:gd name="T33" fmla="*/ 861 h 1506"/>
                <a:gd name="T34" fmla="*/ 1368 w 1723"/>
                <a:gd name="T35" fmla="*/ 1062 h 1506"/>
                <a:gd name="T36" fmla="*/ 1226 w 1723"/>
                <a:gd name="T37" fmla="*/ 1232 h 1506"/>
                <a:gd name="T38" fmla="*/ 1054 w 1723"/>
                <a:gd name="T39" fmla="*/ 1367 h 1506"/>
                <a:gd name="T40" fmla="*/ 854 w 1723"/>
                <a:gd name="T41" fmla="*/ 1459 h 1506"/>
                <a:gd name="T42" fmla="*/ 634 w 1723"/>
                <a:gd name="T43" fmla="*/ 1503 h 1506"/>
                <a:gd name="T44" fmla="*/ 407 w 1723"/>
                <a:gd name="T45" fmla="*/ 1495 h 1506"/>
                <a:gd name="T46" fmla="*/ 195 w 1723"/>
                <a:gd name="T47" fmla="*/ 1438 h 1506"/>
                <a:gd name="T48" fmla="*/ 0 w 1723"/>
                <a:gd name="T49" fmla="*/ 1337 h 1506"/>
                <a:gd name="T50" fmla="*/ 158 w 1723"/>
                <a:gd name="T51" fmla="*/ 1341 h 1506"/>
                <a:gd name="T52" fmla="*/ 295 w 1723"/>
                <a:gd name="T53" fmla="*/ 1308 h 1506"/>
                <a:gd name="T54" fmla="*/ 403 w 1723"/>
                <a:gd name="T55" fmla="*/ 1254 h 1506"/>
                <a:gd name="T56" fmla="*/ 476 w 1723"/>
                <a:gd name="T57" fmla="*/ 1196 h 1506"/>
                <a:gd name="T58" fmla="*/ 414 w 1723"/>
                <a:gd name="T59" fmla="*/ 1167 h 1506"/>
                <a:gd name="T60" fmla="*/ 308 w 1723"/>
                <a:gd name="T61" fmla="*/ 1115 h 1506"/>
                <a:gd name="T62" fmla="*/ 226 w 1723"/>
                <a:gd name="T63" fmla="*/ 1037 h 1506"/>
                <a:gd name="T64" fmla="*/ 180 w 1723"/>
                <a:gd name="T65" fmla="*/ 948 h 1506"/>
                <a:gd name="T66" fmla="*/ 210 w 1723"/>
                <a:gd name="T67" fmla="*/ 923 h 1506"/>
                <a:gd name="T68" fmla="*/ 281 w 1723"/>
                <a:gd name="T69" fmla="*/ 921 h 1506"/>
                <a:gd name="T70" fmla="*/ 279 w 1723"/>
                <a:gd name="T71" fmla="*/ 892 h 1506"/>
                <a:gd name="T72" fmla="*/ 173 w 1723"/>
                <a:gd name="T73" fmla="*/ 828 h 1506"/>
                <a:gd name="T74" fmla="*/ 104 w 1723"/>
                <a:gd name="T75" fmla="*/ 747 h 1506"/>
                <a:gd name="T76" fmla="*/ 64 w 1723"/>
                <a:gd name="T77" fmla="*/ 654 h 1506"/>
                <a:gd name="T78" fmla="*/ 49 w 1723"/>
                <a:gd name="T79" fmla="*/ 562 h 1506"/>
                <a:gd name="T80" fmla="*/ 83 w 1723"/>
                <a:gd name="T81" fmla="*/ 557 h 1506"/>
                <a:gd name="T82" fmla="*/ 146 w 1723"/>
                <a:gd name="T83" fmla="*/ 575 h 1506"/>
                <a:gd name="T84" fmla="*/ 203 w 1723"/>
                <a:gd name="T85" fmla="*/ 577 h 1506"/>
                <a:gd name="T86" fmla="*/ 126 w 1723"/>
                <a:gd name="T87" fmla="*/ 500 h 1506"/>
                <a:gd name="T88" fmla="*/ 70 w 1723"/>
                <a:gd name="T89" fmla="*/ 390 h 1506"/>
                <a:gd name="T90" fmla="*/ 48 w 1723"/>
                <a:gd name="T91" fmla="*/ 258 h 1506"/>
                <a:gd name="T92" fmla="*/ 74 w 1723"/>
                <a:gd name="T93" fmla="*/ 118 h 1506"/>
                <a:gd name="T94" fmla="*/ 179 w 1723"/>
                <a:gd name="T95" fmla="*/ 170 h 1506"/>
                <a:gd name="T96" fmla="*/ 328 w 1723"/>
                <a:gd name="T97" fmla="*/ 294 h 1506"/>
                <a:gd name="T98" fmla="*/ 495 w 1723"/>
                <a:gd name="T99" fmla="*/ 387 h 1506"/>
                <a:gd name="T100" fmla="*/ 673 w 1723"/>
                <a:gd name="T101" fmla="*/ 445 h 1506"/>
                <a:gd name="T102" fmla="*/ 848 w 1723"/>
                <a:gd name="T103" fmla="*/ 468 h 1506"/>
                <a:gd name="T104" fmla="*/ 840 w 1723"/>
                <a:gd name="T105" fmla="*/ 382 h 1506"/>
                <a:gd name="T106" fmla="*/ 863 w 1723"/>
                <a:gd name="T107" fmla="*/ 244 h 1506"/>
                <a:gd name="T108" fmla="*/ 929 w 1723"/>
                <a:gd name="T109" fmla="*/ 129 h 1506"/>
                <a:gd name="T110" fmla="*/ 1027 w 1723"/>
                <a:gd name="T111" fmla="*/ 45 h 1506"/>
                <a:gd name="T112" fmla="*/ 1150 w 1723"/>
                <a:gd name="T113" fmla="*/ 3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3" h="1506">
                  <a:moveTo>
                    <a:pt x="1195" y="0"/>
                  </a:moveTo>
                  <a:lnTo>
                    <a:pt x="1238" y="3"/>
                  </a:lnTo>
                  <a:lnTo>
                    <a:pt x="1279" y="11"/>
                  </a:lnTo>
                  <a:lnTo>
                    <a:pt x="1318" y="24"/>
                  </a:lnTo>
                  <a:lnTo>
                    <a:pt x="1355" y="41"/>
                  </a:lnTo>
                  <a:lnTo>
                    <a:pt x="1390" y="63"/>
                  </a:lnTo>
                  <a:lnTo>
                    <a:pt x="1422" y="89"/>
                  </a:lnTo>
                  <a:lnTo>
                    <a:pt x="1452" y="119"/>
                  </a:lnTo>
                  <a:lnTo>
                    <a:pt x="1452" y="119"/>
                  </a:lnTo>
                  <a:lnTo>
                    <a:pt x="1473" y="117"/>
                  </a:lnTo>
                  <a:lnTo>
                    <a:pt x="1497" y="111"/>
                  </a:lnTo>
                  <a:lnTo>
                    <a:pt x="1523" y="104"/>
                  </a:lnTo>
                  <a:lnTo>
                    <a:pt x="1551" y="95"/>
                  </a:lnTo>
                  <a:lnTo>
                    <a:pt x="1579" y="83"/>
                  </a:lnTo>
                  <a:lnTo>
                    <a:pt x="1607" y="71"/>
                  </a:lnTo>
                  <a:lnTo>
                    <a:pt x="1632" y="59"/>
                  </a:lnTo>
                  <a:lnTo>
                    <a:pt x="1655" y="46"/>
                  </a:lnTo>
                  <a:lnTo>
                    <a:pt x="1674" y="34"/>
                  </a:lnTo>
                  <a:lnTo>
                    <a:pt x="1665" y="61"/>
                  </a:lnTo>
                  <a:lnTo>
                    <a:pt x="1653" y="88"/>
                  </a:lnTo>
                  <a:lnTo>
                    <a:pt x="1638" y="117"/>
                  </a:lnTo>
                  <a:lnTo>
                    <a:pt x="1621" y="143"/>
                  </a:lnTo>
                  <a:lnTo>
                    <a:pt x="1602" y="169"/>
                  </a:lnTo>
                  <a:lnTo>
                    <a:pt x="1583" y="192"/>
                  </a:lnTo>
                  <a:lnTo>
                    <a:pt x="1563" y="213"/>
                  </a:lnTo>
                  <a:lnTo>
                    <a:pt x="1544" y="230"/>
                  </a:lnTo>
                  <a:lnTo>
                    <a:pt x="1525" y="242"/>
                  </a:lnTo>
                  <a:lnTo>
                    <a:pt x="1556" y="237"/>
                  </a:lnTo>
                  <a:lnTo>
                    <a:pt x="1587" y="231"/>
                  </a:lnTo>
                  <a:lnTo>
                    <a:pt x="1616" y="223"/>
                  </a:lnTo>
                  <a:lnTo>
                    <a:pt x="1643" y="215"/>
                  </a:lnTo>
                  <a:lnTo>
                    <a:pt x="1668" y="205"/>
                  </a:lnTo>
                  <a:lnTo>
                    <a:pt x="1690" y="197"/>
                  </a:lnTo>
                  <a:lnTo>
                    <a:pt x="1709" y="189"/>
                  </a:lnTo>
                  <a:lnTo>
                    <a:pt x="1723" y="181"/>
                  </a:lnTo>
                  <a:lnTo>
                    <a:pt x="1696" y="224"/>
                  </a:lnTo>
                  <a:lnTo>
                    <a:pt x="1667" y="263"/>
                  </a:lnTo>
                  <a:lnTo>
                    <a:pt x="1637" y="299"/>
                  </a:lnTo>
                  <a:lnTo>
                    <a:pt x="1607" y="329"/>
                  </a:lnTo>
                  <a:lnTo>
                    <a:pt x="1577" y="355"/>
                  </a:lnTo>
                  <a:lnTo>
                    <a:pt x="1550" y="377"/>
                  </a:lnTo>
                  <a:lnTo>
                    <a:pt x="1550" y="382"/>
                  </a:lnTo>
                  <a:lnTo>
                    <a:pt x="1550" y="385"/>
                  </a:lnTo>
                  <a:lnTo>
                    <a:pt x="1550" y="388"/>
                  </a:lnTo>
                  <a:lnTo>
                    <a:pt x="1550" y="390"/>
                  </a:lnTo>
                  <a:lnTo>
                    <a:pt x="1551" y="473"/>
                  </a:lnTo>
                  <a:lnTo>
                    <a:pt x="1546" y="555"/>
                  </a:lnTo>
                  <a:lnTo>
                    <a:pt x="1534" y="635"/>
                  </a:lnTo>
                  <a:lnTo>
                    <a:pt x="1519" y="712"/>
                  </a:lnTo>
                  <a:lnTo>
                    <a:pt x="1498" y="787"/>
                  </a:lnTo>
                  <a:lnTo>
                    <a:pt x="1473" y="861"/>
                  </a:lnTo>
                  <a:lnTo>
                    <a:pt x="1442" y="931"/>
                  </a:lnTo>
                  <a:lnTo>
                    <a:pt x="1407" y="998"/>
                  </a:lnTo>
                  <a:lnTo>
                    <a:pt x="1368" y="1062"/>
                  </a:lnTo>
                  <a:lnTo>
                    <a:pt x="1324" y="1122"/>
                  </a:lnTo>
                  <a:lnTo>
                    <a:pt x="1277" y="1180"/>
                  </a:lnTo>
                  <a:lnTo>
                    <a:pt x="1226" y="1232"/>
                  </a:lnTo>
                  <a:lnTo>
                    <a:pt x="1172" y="1281"/>
                  </a:lnTo>
                  <a:lnTo>
                    <a:pt x="1114" y="1326"/>
                  </a:lnTo>
                  <a:lnTo>
                    <a:pt x="1054" y="1367"/>
                  </a:lnTo>
                  <a:lnTo>
                    <a:pt x="990" y="1403"/>
                  </a:lnTo>
                  <a:lnTo>
                    <a:pt x="923" y="1433"/>
                  </a:lnTo>
                  <a:lnTo>
                    <a:pt x="854" y="1459"/>
                  </a:lnTo>
                  <a:lnTo>
                    <a:pt x="782" y="1479"/>
                  </a:lnTo>
                  <a:lnTo>
                    <a:pt x="709" y="1494"/>
                  </a:lnTo>
                  <a:lnTo>
                    <a:pt x="634" y="1503"/>
                  </a:lnTo>
                  <a:lnTo>
                    <a:pt x="556" y="1506"/>
                  </a:lnTo>
                  <a:lnTo>
                    <a:pt x="481" y="1503"/>
                  </a:lnTo>
                  <a:lnTo>
                    <a:pt x="407" y="1495"/>
                  </a:lnTo>
                  <a:lnTo>
                    <a:pt x="334" y="1481"/>
                  </a:lnTo>
                  <a:lnTo>
                    <a:pt x="264" y="1463"/>
                  </a:lnTo>
                  <a:lnTo>
                    <a:pt x="195" y="1438"/>
                  </a:lnTo>
                  <a:lnTo>
                    <a:pt x="128" y="1409"/>
                  </a:lnTo>
                  <a:lnTo>
                    <a:pt x="63" y="1376"/>
                  </a:lnTo>
                  <a:lnTo>
                    <a:pt x="0" y="1337"/>
                  </a:lnTo>
                  <a:lnTo>
                    <a:pt x="54" y="1344"/>
                  </a:lnTo>
                  <a:lnTo>
                    <a:pt x="108" y="1345"/>
                  </a:lnTo>
                  <a:lnTo>
                    <a:pt x="158" y="1341"/>
                  </a:lnTo>
                  <a:lnTo>
                    <a:pt x="206" y="1334"/>
                  </a:lnTo>
                  <a:lnTo>
                    <a:pt x="252" y="1322"/>
                  </a:lnTo>
                  <a:lnTo>
                    <a:pt x="295" y="1308"/>
                  </a:lnTo>
                  <a:lnTo>
                    <a:pt x="334" y="1292"/>
                  </a:lnTo>
                  <a:lnTo>
                    <a:pt x="371" y="1273"/>
                  </a:lnTo>
                  <a:lnTo>
                    <a:pt x="403" y="1254"/>
                  </a:lnTo>
                  <a:lnTo>
                    <a:pt x="431" y="1234"/>
                  </a:lnTo>
                  <a:lnTo>
                    <a:pt x="457" y="1214"/>
                  </a:lnTo>
                  <a:lnTo>
                    <a:pt x="476" y="1196"/>
                  </a:lnTo>
                  <a:lnTo>
                    <a:pt x="492" y="1179"/>
                  </a:lnTo>
                  <a:lnTo>
                    <a:pt x="452" y="1176"/>
                  </a:lnTo>
                  <a:lnTo>
                    <a:pt x="414" y="1167"/>
                  </a:lnTo>
                  <a:lnTo>
                    <a:pt x="377" y="1154"/>
                  </a:lnTo>
                  <a:lnTo>
                    <a:pt x="341" y="1136"/>
                  </a:lnTo>
                  <a:lnTo>
                    <a:pt x="308" y="1115"/>
                  </a:lnTo>
                  <a:lnTo>
                    <a:pt x="277" y="1091"/>
                  </a:lnTo>
                  <a:lnTo>
                    <a:pt x="250" y="1065"/>
                  </a:lnTo>
                  <a:lnTo>
                    <a:pt x="226" y="1037"/>
                  </a:lnTo>
                  <a:lnTo>
                    <a:pt x="206" y="1007"/>
                  </a:lnTo>
                  <a:lnTo>
                    <a:pt x="191" y="977"/>
                  </a:lnTo>
                  <a:lnTo>
                    <a:pt x="180" y="948"/>
                  </a:lnTo>
                  <a:lnTo>
                    <a:pt x="175" y="919"/>
                  </a:lnTo>
                  <a:lnTo>
                    <a:pt x="191" y="921"/>
                  </a:lnTo>
                  <a:lnTo>
                    <a:pt x="210" y="923"/>
                  </a:lnTo>
                  <a:lnTo>
                    <a:pt x="233" y="925"/>
                  </a:lnTo>
                  <a:lnTo>
                    <a:pt x="257" y="923"/>
                  </a:lnTo>
                  <a:lnTo>
                    <a:pt x="281" y="921"/>
                  </a:lnTo>
                  <a:lnTo>
                    <a:pt x="303" y="916"/>
                  </a:lnTo>
                  <a:lnTo>
                    <a:pt x="323" y="907"/>
                  </a:lnTo>
                  <a:lnTo>
                    <a:pt x="279" y="892"/>
                  </a:lnTo>
                  <a:lnTo>
                    <a:pt x="239" y="873"/>
                  </a:lnTo>
                  <a:lnTo>
                    <a:pt x="204" y="852"/>
                  </a:lnTo>
                  <a:lnTo>
                    <a:pt x="173" y="828"/>
                  </a:lnTo>
                  <a:lnTo>
                    <a:pt x="146" y="802"/>
                  </a:lnTo>
                  <a:lnTo>
                    <a:pt x="122" y="775"/>
                  </a:lnTo>
                  <a:lnTo>
                    <a:pt x="104" y="747"/>
                  </a:lnTo>
                  <a:lnTo>
                    <a:pt x="87" y="716"/>
                  </a:lnTo>
                  <a:lnTo>
                    <a:pt x="74" y="686"/>
                  </a:lnTo>
                  <a:lnTo>
                    <a:pt x="64" y="654"/>
                  </a:lnTo>
                  <a:lnTo>
                    <a:pt x="56" y="623"/>
                  </a:lnTo>
                  <a:lnTo>
                    <a:pt x="51" y="593"/>
                  </a:lnTo>
                  <a:lnTo>
                    <a:pt x="49" y="562"/>
                  </a:lnTo>
                  <a:lnTo>
                    <a:pt x="48" y="533"/>
                  </a:lnTo>
                  <a:lnTo>
                    <a:pt x="64" y="547"/>
                  </a:lnTo>
                  <a:lnTo>
                    <a:pt x="83" y="557"/>
                  </a:lnTo>
                  <a:lnTo>
                    <a:pt x="103" y="564"/>
                  </a:lnTo>
                  <a:lnTo>
                    <a:pt x="124" y="571"/>
                  </a:lnTo>
                  <a:lnTo>
                    <a:pt x="146" y="575"/>
                  </a:lnTo>
                  <a:lnTo>
                    <a:pt x="166" y="577"/>
                  </a:lnTo>
                  <a:lnTo>
                    <a:pt x="186" y="577"/>
                  </a:lnTo>
                  <a:lnTo>
                    <a:pt x="203" y="577"/>
                  </a:lnTo>
                  <a:lnTo>
                    <a:pt x="176" y="555"/>
                  </a:lnTo>
                  <a:lnTo>
                    <a:pt x="150" y="530"/>
                  </a:lnTo>
                  <a:lnTo>
                    <a:pt x="126" y="500"/>
                  </a:lnTo>
                  <a:lnTo>
                    <a:pt x="104" y="466"/>
                  </a:lnTo>
                  <a:lnTo>
                    <a:pt x="85" y="429"/>
                  </a:lnTo>
                  <a:lnTo>
                    <a:pt x="70" y="390"/>
                  </a:lnTo>
                  <a:lnTo>
                    <a:pt x="59" y="348"/>
                  </a:lnTo>
                  <a:lnTo>
                    <a:pt x="51" y="304"/>
                  </a:lnTo>
                  <a:lnTo>
                    <a:pt x="48" y="258"/>
                  </a:lnTo>
                  <a:lnTo>
                    <a:pt x="51" y="212"/>
                  </a:lnTo>
                  <a:lnTo>
                    <a:pt x="60" y="165"/>
                  </a:lnTo>
                  <a:lnTo>
                    <a:pt x="74" y="118"/>
                  </a:lnTo>
                  <a:lnTo>
                    <a:pt x="96" y="71"/>
                  </a:lnTo>
                  <a:lnTo>
                    <a:pt x="135" y="123"/>
                  </a:lnTo>
                  <a:lnTo>
                    <a:pt x="179" y="170"/>
                  </a:lnTo>
                  <a:lnTo>
                    <a:pt x="225" y="215"/>
                  </a:lnTo>
                  <a:lnTo>
                    <a:pt x="275" y="256"/>
                  </a:lnTo>
                  <a:lnTo>
                    <a:pt x="328" y="294"/>
                  </a:lnTo>
                  <a:lnTo>
                    <a:pt x="382" y="328"/>
                  </a:lnTo>
                  <a:lnTo>
                    <a:pt x="438" y="359"/>
                  </a:lnTo>
                  <a:lnTo>
                    <a:pt x="495" y="387"/>
                  </a:lnTo>
                  <a:lnTo>
                    <a:pt x="554" y="410"/>
                  </a:lnTo>
                  <a:lnTo>
                    <a:pt x="614" y="429"/>
                  </a:lnTo>
                  <a:lnTo>
                    <a:pt x="673" y="445"/>
                  </a:lnTo>
                  <a:lnTo>
                    <a:pt x="732" y="457"/>
                  </a:lnTo>
                  <a:lnTo>
                    <a:pt x="791" y="464"/>
                  </a:lnTo>
                  <a:lnTo>
                    <a:pt x="848" y="468"/>
                  </a:lnTo>
                  <a:lnTo>
                    <a:pt x="848" y="468"/>
                  </a:lnTo>
                  <a:lnTo>
                    <a:pt x="842" y="426"/>
                  </a:lnTo>
                  <a:lnTo>
                    <a:pt x="840" y="382"/>
                  </a:lnTo>
                  <a:lnTo>
                    <a:pt x="842" y="335"/>
                  </a:lnTo>
                  <a:lnTo>
                    <a:pt x="850" y="289"/>
                  </a:lnTo>
                  <a:lnTo>
                    <a:pt x="863" y="244"/>
                  </a:lnTo>
                  <a:lnTo>
                    <a:pt x="881" y="203"/>
                  </a:lnTo>
                  <a:lnTo>
                    <a:pt x="903" y="165"/>
                  </a:lnTo>
                  <a:lnTo>
                    <a:pt x="929" y="129"/>
                  </a:lnTo>
                  <a:lnTo>
                    <a:pt x="959" y="97"/>
                  </a:lnTo>
                  <a:lnTo>
                    <a:pt x="992" y="69"/>
                  </a:lnTo>
                  <a:lnTo>
                    <a:pt x="1027" y="45"/>
                  </a:lnTo>
                  <a:lnTo>
                    <a:pt x="1066" y="26"/>
                  </a:lnTo>
                  <a:lnTo>
                    <a:pt x="1107" y="12"/>
                  </a:lnTo>
                  <a:lnTo>
                    <a:pt x="1150" y="3"/>
                  </a:lnTo>
                  <a:lnTo>
                    <a:pt x="1195" y="0"/>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bodyPr>
            <a:lstStyle/>
            <a:p>
              <a:endParaRPr lang="en-US"/>
            </a:p>
          </p:txBody>
        </p:sp>
      </p:grpSp>
      <p:grpSp>
        <p:nvGrpSpPr>
          <p:cNvPr id="36" name="Group 35"/>
          <p:cNvGrpSpPr/>
          <p:nvPr/>
        </p:nvGrpSpPr>
        <p:grpSpPr>
          <a:xfrm>
            <a:off x="598558" y="1042706"/>
            <a:ext cx="366610" cy="365635"/>
            <a:chOff x="8150225" y="2667000"/>
            <a:chExt cx="596900" cy="595313"/>
          </a:xfrm>
          <a:solidFill>
            <a:schemeClr val="accent2"/>
          </a:solidFill>
        </p:grpSpPr>
        <p:sp>
          <p:nvSpPr>
            <p:cNvPr id="44" name="Freeform 43"/>
            <p:cNvSpPr>
              <a:spLocks/>
            </p:cNvSpPr>
            <p:nvPr/>
          </p:nvSpPr>
          <p:spPr bwMode="auto">
            <a:xfrm>
              <a:off x="8401050" y="2838450"/>
              <a:ext cx="96838" cy="96838"/>
            </a:xfrm>
            <a:custGeom>
              <a:avLst/>
              <a:gdLst>
                <a:gd name="T0" fmla="*/ 273 w 545"/>
                <a:gd name="T1" fmla="*/ 0 h 544"/>
                <a:gd name="T2" fmla="*/ 313 w 545"/>
                <a:gd name="T3" fmla="*/ 3 h 544"/>
                <a:gd name="T4" fmla="*/ 351 w 545"/>
                <a:gd name="T5" fmla="*/ 11 h 544"/>
                <a:gd name="T6" fmla="*/ 387 w 545"/>
                <a:gd name="T7" fmla="*/ 24 h 544"/>
                <a:gd name="T8" fmla="*/ 421 w 545"/>
                <a:gd name="T9" fmla="*/ 43 h 544"/>
                <a:gd name="T10" fmla="*/ 451 w 545"/>
                <a:gd name="T11" fmla="*/ 67 h 544"/>
                <a:gd name="T12" fmla="*/ 478 w 545"/>
                <a:gd name="T13" fmla="*/ 93 h 544"/>
                <a:gd name="T14" fmla="*/ 502 w 545"/>
                <a:gd name="T15" fmla="*/ 123 h 544"/>
                <a:gd name="T16" fmla="*/ 520 w 545"/>
                <a:gd name="T17" fmla="*/ 157 h 544"/>
                <a:gd name="T18" fmla="*/ 534 w 545"/>
                <a:gd name="T19" fmla="*/ 193 h 544"/>
                <a:gd name="T20" fmla="*/ 542 w 545"/>
                <a:gd name="T21" fmla="*/ 231 h 544"/>
                <a:gd name="T22" fmla="*/ 545 w 545"/>
                <a:gd name="T23" fmla="*/ 271 h 544"/>
                <a:gd name="T24" fmla="*/ 542 w 545"/>
                <a:gd name="T25" fmla="*/ 311 h 544"/>
                <a:gd name="T26" fmla="*/ 534 w 545"/>
                <a:gd name="T27" fmla="*/ 350 h 544"/>
                <a:gd name="T28" fmla="*/ 520 w 545"/>
                <a:gd name="T29" fmla="*/ 386 h 544"/>
                <a:gd name="T30" fmla="*/ 502 w 545"/>
                <a:gd name="T31" fmla="*/ 419 h 544"/>
                <a:gd name="T32" fmla="*/ 478 w 545"/>
                <a:gd name="T33" fmla="*/ 450 h 544"/>
                <a:gd name="T34" fmla="*/ 451 w 545"/>
                <a:gd name="T35" fmla="*/ 477 h 544"/>
                <a:gd name="T36" fmla="*/ 421 w 545"/>
                <a:gd name="T37" fmla="*/ 499 h 544"/>
                <a:gd name="T38" fmla="*/ 387 w 545"/>
                <a:gd name="T39" fmla="*/ 518 h 544"/>
                <a:gd name="T40" fmla="*/ 351 w 545"/>
                <a:gd name="T41" fmla="*/ 532 h 544"/>
                <a:gd name="T42" fmla="*/ 313 w 545"/>
                <a:gd name="T43" fmla="*/ 541 h 544"/>
                <a:gd name="T44" fmla="*/ 273 w 545"/>
                <a:gd name="T45" fmla="*/ 544 h 544"/>
                <a:gd name="T46" fmla="*/ 233 w 545"/>
                <a:gd name="T47" fmla="*/ 541 h 544"/>
                <a:gd name="T48" fmla="*/ 194 w 545"/>
                <a:gd name="T49" fmla="*/ 532 h 544"/>
                <a:gd name="T50" fmla="*/ 158 w 545"/>
                <a:gd name="T51" fmla="*/ 518 h 544"/>
                <a:gd name="T52" fmla="*/ 125 w 545"/>
                <a:gd name="T53" fmla="*/ 499 h 544"/>
                <a:gd name="T54" fmla="*/ 94 w 545"/>
                <a:gd name="T55" fmla="*/ 477 h 544"/>
                <a:gd name="T56" fmla="*/ 67 w 545"/>
                <a:gd name="T57" fmla="*/ 450 h 544"/>
                <a:gd name="T58" fmla="*/ 45 w 545"/>
                <a:gd name="T59" fmla="*/ 419 h 544"/>
                <a:gd name="T60" fmla="*/ 26 w 545"/>
                <a:gd name="T61" fmla="*/ 386 h 544"/>
                <a:gd name="T62" fmla="*/ 12 w 545"/>
                <a:gd name="T63" fmla="*/ 350 h 544"/>
                <a:gd name="T64" fmla="*/ 3 w 545"/>
                <a:gd name="T65" fmla="*/ 311 h 544"/>
                <a:gd name="T66" fmla="*/ 0 w 545"/>
                <a:gd name="T67" fmla="*/ 271 h 544"/>
                <a:gd name="T68" fmla="*/ 3 w 545"/>
                <a:gd name="T69" fmla="*/ 231 h 544"/>
                <a:gd name="T70" fmla="*/ 12 w 545"/>
                <a:gd name="T71" fmla="*/ 193 h 544"/>
                <a:gd name="T72" fmla="*/ 26 w 545"/>
                <a:gd name="T73" fmla="*/ 157 h 544"/>
                <a:gd name="T74" fmla="*/ 45 w 545"/>
                <a:gd name="T75" fmla="*/ 123 h 544"/>
                <a:gd name="T76" fmla="*/ 67 w 545"/>
                <a:gd name="T77" fmla="*/ 93 h 544"/>
                <a:gd name="T78" fmla="*/ 94 w 545"/>
                <a:gd name="T79" fmla="*/ 67 h 544"/>
                <a:gd name="T80" fmla="*/ 125 w 545"/>
                <a:gd name="T81" fmla="*/ 43 h 544"/>
                <a:gd name="T82" fmla="*/ 158 w 545"/>
                <a:gd name="T83" fmla="*/ 24 h 544"/>
                <a:gd name="T84" fmla="*/ 194 w 545"/>
                <a:gd name="T85" fmla="*/ 11 h 544"/>
                <a:gd name="T86" fmla="*/ 233 w 545"/>
                <a:gd name="T87" fmla="*/ 3 h 544"/>
                <a:gd name="T88" fmla="*/ 273 w 545"/>
                <a:gd name="T8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4">
                  <a:moveTo>
                    <a:pt x="273" y="0"/>
                  </a:moveTo>
                  <a:lnTo>
                    <a:pt x="313" y="3"/>
                  </a:lnTo>
                  <a:lnTo>
                    <a:pt x="351" y="11"/>
                  </a:lnTo>
                  <a:lnTo>
                    <a:pt x="387" y="24"/>
                  </a:lnTo>
                  <a:lnTo>
                    <a:pt x="421" y="43"/>
                  </a:lnTo>
                  <a:lnTo>
                    <a:pt x="451" y="67"/>
                  </a:lnTo>
                  <a:lnTo>
                    <a:pt x="478" y="93"/>
                  </a:lnTo>
                  <a:lnTo>
                    <a:pt x="502" y="123"/>
                  </a:lnTo>
                  <a:lnTo>
                    <a:pt x="520" y="157"/>
                  </a:lnTo>
                  <a:lnTo>
                    <a:pt x="534" y="193"/>
                  </a:lnTo>
                  <a:lnTo>
                    <a:pt x="542" y="231"/>
                  </a:lnTo>
                  <a:lnTo>
                    <a:pt x="545" y="271"/>
                  </a:lnTo>
                  <a:lnTo>
                    <a:pt x="542" y="311"/>
                  </a:lnTo>
                  <a:lnTo>
                    <a:pt x="534" y="350"/>
                  </a:lnTo>
                  <a:lnTo>
                    <a:pt x="520" y="386"/>
                  </a:lnTo>
                  <a:lnTo>
                    <a:pt x="502" y="419"/>
                  </a:lnTo>
                  <a:lnTo>
                    <a:pt x="478" y="450"/>
                  </a:lnTo>
                  <a:lnTo>
                    <a:pt x="451" y="477"/>
                  </a:lnTo>
                  <a:lnTo>
                    <a:pt x="421" y="499"/>
                  </a:lnTo>
                  <a:lnTo>
                    <a:pt x="387" y="518"/>
                  </a:lnTo>
                  <a:lnTo>
                    <a:pt x="351" y="532"/>
                  </a:lnTo>
                  <a:lnTo>
                    <a:pt x="313" y="541"/>
                  </a:lnTo>
                  <a:lnTo>
                    <a:pt x="273" y="544"/>
                  </a:lnTo>
                  <a:lnTo>
                    <a:pt x="233" y="541"/>
                  </a:lnTo>
                  <a:lnTo>
                    <a:pt x="194" y="532"/>
                  </a:lnTo>
                  <a:lnTo>
                    <a:pt x="158" y="518"/>
                  </a:lnTo>
                  <a:lnTo>
                    <a:pt x="125" y="499"/>
                  </a:lnTo>
                  <a:lnTo>
                    <a:pt x="94" y="477"/>
                  </a:lnTo>
                  <a:lnTo>
                    <a:pt x="67" y="450"/>
                  </a:lnTo>
                  <a:lnTo>
                    <a:pt x="45" y="419"/>
                  </a:lnTo>
                  <a:lnTo>
                    <a:pt x="26" y="386"/>
                  </a:lnTo>
                  <a:lnTo>
                    <a:pt x="12" y="350"/>
                  </a:lnTo>
                  <a:lnTo>
                    <a:pt x="3" y="311"/>
                  </a:lnTo>
                  <a:lnTo>
                    <a:pt x="0" y="271"/>
                  </a:lnTo>
                  <a:lnTo>
                    <a:pt x="3" y="231"/>
                  </a:lnTo>
                  <a:lnTo>
                    <a:pt x="12" y="193"/>
                  </a:lnTo>
                  <a:lnTo>
                    <a:pt x="26" y="157"/>
                  </a:lnTo>
                  <a:lnTo>
                    <a:pt x="45" y="123"/>
                  </a:lnTo>
                  <a:lnTo>
                    <a:pt x="67" y="93"/>
                  </a:lnTo>
                  <a:lnTo>
                    <a:pt x="94" y="67"/>
                  </a:lnTo>
                  <a:lnTo>
                    <a:pt x="125" y="43"/>
                  </a:lnTo>
                  <a:lnTo>
                    <a:pt x="158" y="24"/>
                  </a:lnTo>
                  <a:lnTo>
                    <a:pt x="194" y="11"/>
                  </a:lnTo>
                  <a:lnTo>
                    <a:pt x="233" y="3"/>
                  </a:lnTo>
                  <a:lnTo>
                    <a:pt x="273" y="0"/>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44"/>
            <p:cNvSpPr>
              <a:spLocks noEditPoints="1"/>
            </p:cNvSpPr>
            <p:nvPr/>
          </p:nvSpPr>
          <p:spPr bwMode="auto">
            <a:xfrm>
              <a:off x="8150225" y="2667000"/>
              <a:ext cx="596900" cy="595313"/>
            </a:xfrm>
            <a:custGeom>
              <a:avLst/>
              <a:gdLst>
                <a:gd name="T0" fmla="*/ 1909 w 3384"/>
                <a:gd name="T1" fmla="*/ 2227 h 3379"/>
                <a:gd name="T2" fmla="*/ 2132 w 3384"/>
                <a:gd name="T3" fmla="*/ 2288 h 3379"/>
                <a:gd name="T4" fmla="*/ 2210 w 3384"/>
                <a:gd name="T5" fmla="*/ 2356 h 3379"/>
                <a:gd name="T6" fmla="*/ 2139 w 3384"/>
                <a:gd name="T7" fmla="*/ 2420 h 3379"/>
                <a:gd name="T8" fmla="*/ 1939 w 3384"/>
                <a:gd name="T9" fmla="*/ 2479 h 3379"/>
                <a:gd name="T10" fmla="*/ 1633 w 3384"/>
                <a:gd name="T11" fmla="*/ 2497 h 3379"/>
                <a:gd name="T12" fmla="*/ 1366 w 3384"/>
                <a:gd name="T13" fmla="*/ 2458 h 3379"/>
                <a:gd name="T14" fmla="*/ 1214 w 3384"/>
                <a:gd name="T15" fmla="*/ 2393 h 3379"/>
                <a:gd name="T16" fmla="*/ 1201 w 3384"/>
                <a:gd name="T17" fmla="*/ 2331 h 3379"/>
                <a:gd name="T18" fmla="*/ 1335 w 3384"/>
                <a:gd name="T19" fmla="*/ 2262 h 3379"/>
                <a:gd name="T20" fmla="*/ 1501 w 3384"/>
                <a:gd name="T21" fmla="*/ 2191 h 3379"/>
                <a:gd name="T22" fmla="*/ 1287 w 3384"/>
                <a:gd name="T23" fmla="*/ 2155 h 3379"/>
                <a:gd name="T24" fmla="*/ 1119 w 3384"/>
                <a:gd name="T25" fmla="*/ 2250 h 3379"/>
                <a:gd name="T26" fmla="*/ 1074 w 3384"/>
                <a:gd name="T27" fmla="*/ 2383 h 3379"/>
                <a:gd name="T28" fmla="*/ 1165 w 3384"/>
                <a:gd name="T29" fmla="*/ 2500 h 3379"/>
                <a:gd name="T30" fmla="*/ 1352 w 3384"/>
                <a:gd name="T31" fmla="*/ 2576 h 3379"/>
                <a:gd name="T32" fmla="*/ 1595 w 3384"/>
                <a:gd name="T33" fmla="*/ 2613 h 3379"/>
                <a:gd name="T34" fmla="*/ 1855 w 3384"/>
                <a:gd name="T35" fmla="*/ 2608 h 3379"/>
                <a:gd name="T36" fmla="*/ 2090 w 3384"/>
                <a:gd name="T37" fmla="*/ 2563 h 3379"/>
                <a:gd name="T38" fmla="*/ 2261 w 3384"/>
                <a:gd name="T39" fmla="*/ 2479 h 3379"/>
                <a:gd name="T40" fmla="*/ 2327 w 3384"/>
                <a:gd name="T41" fmla="*/ 2356 h 3379"/>
                <a:gd name="T42" fmla="*/ 2263 w 3384"/>
                <a:gd name="T43" fmla="*/ 2233 h 3379"/>
                <a:gd name="T44" fmla="*/ 2094 w 3384"/>
                <a:gd name="T45" fmla="*/ 2149 h 3379"/>
                <a:gd name="T46" fmla="*/ 1689 w 3384"/>
                <a:gd name="T47" fmla="*/ 773 h 3379"/>
                <a:gd name="T48" fmla="*/ 1427 w 3384"/>
                <a:gd name="T49" fmla="*/ 848 h 3379"/>
                <a:gd name="T50" fmla="*/ 1242 w 3384"/>
                <a:gd name="T51" fmla="*/ 1036 h 3379"/>
                <a:gd name="T52" fmla="*/ 1171 w 3384"/>
                <a:gd name="T53" fmla="*/ 1298 h 3379"/>
                <a:gd name="T54" fmla="*/ 1251 w 3384"/>
                <a:gd name="T55" fmla="*/ 1598 h 3379"/>
                <a:gd name="T56" fmla="*/ 1432 w 3384"/>
                <a:gd name="T57" fmla="*/ 1865 h 3379"/>
                <a:gd name="T58" fmla="*/ 1626 w 3384"/>
                <a:gd name="T59" fmla="*/ 2067 h 3379"/>
                <a:gd name="T60" fmla="*/ 1717 w 3384"/>
                <a:gd name="T61" fmla="*/ 2104 h 3379"/>
                <a:gd name="T62" fmla="*/ 1880 w 3384"/>
                <a:gd name="T63" fmla="*/ 1945 h 3379"/>
                <a:gd name="T64" fmla="*/ 2059 w 3384"/>
                <a:gd name="T65" fmla="*/ 1723 h 3379"/>
                <a:gd name="T66" fmla="*/ 2187 w 3384"/>
                <a:gd name="T67" fmla="*/ 1462 h 3379"/>
                <a:gd name="T68" fmla="*/ 2201 w 3384"/>
                <a:gd name="T69" fmla="*/ 1188 h 3379"/>
                <a:gd name="T70" fmla="*/ 2079 w 3384"/>
                <a:gd name="T71" fmla="*/ 950 h 3379"/>
                <a:gd name="T72" fmla="*/ 1859 w 3384"/>
                <a:gd name="T73" fmla="*/ 802 h 3379"/>
                <a:gd name="T74" fmla="*/ 1691 w 3384"/>
                <a:gd name="T75" fmla="*/ 0 h 3379"/>
                <a:gd name="T76" fmla="*/ 2189 w 3384"/>
                <a:gd name="T77" fmla="*/ 74 h 3379"/>
                <a:gd name="T78" fmla="*/ 2628 w 3384"/>
                <a:gd name="T79" fmla="*/ 282 h 3379"/>
                <a:gd name="T80" fmla="*/ 2986 w 3384"/>
                <a:gd name="T81" fmla="*/ 601 h 3379"/>
                <a:gd name="T82" fmla="*/ 3242 w 3384"/>
                <a:gd name="T83" fmla="*/ 1010 h 3379"/>
                <a:gd name="T84" fmla="*/ 3372 w 3384"/>
                <a:gd name="T85" fmla="*/ 1486 h 3379"/>
                <a:gd name="T86" fmla="*/ 3357 w 3384"/>
                <a:gd name="T87" fmla="*/ 1993 h 3379"/>
                <a:gd name="T88" fmla="*/ 3200 w 3384"/>
                <a:gd name="T89" fmla="*/ 2457 h 3379"/>
                <a:gd name="T90" fmla="*/ 2922 w 3384"/>
                <a:gd name="T91" fmla="*/ 2849 h 3379"/>
                <a:gd name="T92" fmla="*/ 2546 w 3384"/>
                <a:gd name="T93" fmla="*/ 3148 h 3379"/>
                <a:gd name="T94" fmla="*/ 2094 w 3384"/>
                <a:gd name="T95" fmla="*/ 3331 h 3379"/>
                <a:gd name="T96" fmla="*/ 1589 w 3384"/>
                <a:gd name="T97" fmla="*/ 3376 h 3379"/>
                <a:gd name="T98" fmla="*/ 1102 w 3384"/>
                <a:gd name="T99" fmla="*/ 3273 h 3379"/>
                <a:gd name="T100" fmla="*/ 678 w 3384"/>
                <a:gd name="T101" fmla="*/ 3041 h 3379"/>
                <a:gd name="T102" fmla="*/ 338 w 3384"/>
                <a:gd name="T103" fmla="*/ 2703 h 3379"/>
                <a:gd name="T104" fmla="*/ 106 w 3384"/>
                <a:gd name="T105" fmla="*/ 2278 h 3379"/>
                <a:gd name="T106" fmla="*/ 3 w 3384"/>
                <a:gd name="T107" fmla="*/ 1792 h 3379"/>
                <a:gd name="T108" fmla="*/ 47 w 3384"/>
                <a:gd name="T109" fmla="*/ 1288 h 3379"/>
                <a:gd name="T110" fmla="*/ 231 w 3384"/>
                <a:gd name="T111" fmla="*/ 837 h 3379"/>
                <a:gd name="T112" fmla="*/ 530 w 3384"/>
                <a:gd name="T113" fmla="*/ 462 h 3379"/>
                <a:gd name="T114" fmla="*/ 923 w 3384"/>
                <a:gd name="T115" fmla="*/ 184 h 3379"/>
                <a:gd name="T116" fmla="*/ 1388 w 3384"/>
                <a:gd name="T117" fmla="*/ 28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84" h="3379">
                  <a:moveTo>
                    <a:pt x="1959" y="2117"/>
                  </a:moveTo>
                  <a:lnTo>
                    <a:pt x="1921" y="2155"/>
                  </a:lnTo>
                  <a:lnTo>
                    <a:pt x="1885" y="2189"/>
                  </a:lnTo>
                  <a:lnTo>
                    <a:pt x="1851" y="2220"/>
                  </a:lnTo>
                  <a:lnTo>
                    <a:pt x="1909" y="2227"/>
                  </a:lnTo>
                  <a:lnTo>
                    <a:pt x="1964" y="2236"/>
                  </a:lnTo>
                  <a:lnTo>
                    <a:pt x="2014" y="2248"/>
                  </a:lnTo>
                  <a:lnTo>
                    <a:pt x="2059" y="2260"/>
                  </a:lnTo>
                  <a:lnTo>
                    <a:pt x="2098" y="2273"/>
                  </a:lnTo>
                  <a:lnTo>
                    <a:pt x="2132" y="2288"/>
                  </a:lnTo>
                  <a:lnTo>
                    <a:pt x="2160" y="2302"/>
                  </a:lnTo>
                  <a:lnTo>
                    <a:pt x="2181" y="2316"/>
                  </a:lnTo>
                  <a:lnTo>
                    <a:pt x="2198" y="2331"/>
                  </a:lnTo>
                  <a:lnTo>
                    <a:pt x="2207" y="2343"/>
                  </a:lnTo>
                  <a:lnTo>
                    <a:pt x="2210" y="2356"/>
                  </a:lnTo>
                  <a:lnTo>
                    <a:pt x="2207" y="2367"/>
                  </a:lnTo>
                  <a:lnTo>
                    <a:pt x="2199" y="2379"/>
                  </a:lnTo>
                  <a:lnTo>
                    <a:pt x="2184" y="2393"/>
                  </a:lnTo>
                  <a:lnTo>
                    <a:pt x="2165" y="2406"/>
                  </a:lnTo>
                  <a:lnTo>
                    <a:pt x="2139" y="2420"/>
                  </a:lnTo>
                  <a:lnTo>
                    <a:pt x="2109" y="2434"/>
                  </a:lnTo>
                  <a:lnTo>
                    <a:pt x="2074" y="2446"/>
                  </a:lnTo>
                  <a:lnTo>
                    <a:pt x="2034" y="2458"/>
                  </a:lnTo>
                  <a:lnTo>
                    <a:pt x="1989" y="2470"/>
                  </a:lnTo>
                  <a:lnTo>
                    <a:pt x="1939" y="2479"/>
                  </a:lnTo>
                  <a:lnTo>
                    <a:pt x="1886" y="2487"/>
                  </a:lnTo>
                  <a:lnTo>
                    <a:pt x="1828" y="2493"/>
                  </a:lnTo>
                  <a:lnTo>
                    <a:pt x="1765" y="2497"/>
                  </a:lnTo>
                  <a:lnTo>
                    <a:pt x="1699" y="2500"/>
                  </a:lnTo>
                  <a:lnTo>
                    <a:pt x="1633" y="2497"/>
                  </a:lnTo>
                  <a:lnTo>
                    <a:pt x="1572" y="2493"/>
                  </a:lnTo>
                  <a:lnTo>
                    <a:pt x="1513" y="2487"/>
                  </a:lnTo>
                  <a:lnTo>
                    <a:pt x="1459" y="2479"/>
                  </a:lnTo>
                  <a:lnTo>
                    <a:pt x="1410" y="2470"/>
                  </a:lnTo>
                  <a:lnTo>
                    <a:pt x="1366" y="2458"/>
                  </a:lnTo>
                  <a:lnTo>
                    <a:pt x="1325" y="2446"/>
                  </a:lnTo>
                  <a:lnTo>
                    <a:pt x="1289" y="2434"/>
                  </a:lnTo>
                  <a:lnTo>
                    <a:pt x="1259" y="2420"/>
                  </a:lnTo>
                  <a:lnTo>
                    <a:pt x="1234" y="2406"/>
                  </a:lnTo>
                  <a:lnTo>
                    <a:pt x="1214" y="2393"/>
                  </a:lnTo>
                  <a:lnTo>
                    <a:pt x="1200" y="2379"/>
                  </a:lnTo>
                  <a:lnTo>
                    <a:pt x="1192" y="2367"/>
                  </a:lnTo>
                  <a:lnTo>
                    <a:pt x="1188" y="2356"/>
                  </a:lnTo>
                  <a:lnTo>
                    <a:pt x="1192" y="2344"/>
                  </a:lnTo>
                  <a:lnTo>
                    <a:pt x="1201" y="2331"/>
                  </a:lnTo>
                  <a:lnTo>
                    <a:pt x="1216" y="2318"/>
                  </a:lnTo>
                  <a:lnTo>
                    <a:pt x="1238" y="2303"/>
                  </a:lnTo>
                  <a:lnTo>
                    <a:pt x="1265" y="2289"/>
                  </a:lnTo>
                  <a:lnTo>
                    <a:pt x="1297" y="2275"/>
                  </a:lnTo>
                  <a:lnTo>
                    <a:pt x="1335" y="2262"/>
                  </a:lnTo>
                  <a:lnTo>
                    <a:pt x="1377" y="2250"/>
                  </a:lnTo>
                  <a:lnTo>
                    <a:pt x="1425" y="2238"/>
                  </a:lnTo>
                  <a:lnTo>
                    <a:pt x="1478" y="2229"/>
                  </a:lnTo>
                  <a:lnTo>
                    <a:pt x="1535" y="2221"/>
                  </a:lnTo>
                  <a:lnTo>
                    <a:pt x="1501" y="2191"/>
                  </a:lnTo>
                  <a:lnTo>
                    <a:pt x="1465" y="2157"/>
                  </a:lnTo>
                  <a:lnTo>
                    <a:pt x="1427" y="2119"/>
                  </a:lnTo>
                  <a:lnTo>
                    <a:pt x="1378" y="2129"/>
                  </a:lnTo>
                  <a:lnTo>
                    <a:pt x="1332" y="2142"/>
                  </a:lnTo>
                  <a:lnTo>
                    <a:pt x="1287" y="2155"/>
                  </a:lnTo>
                  <a:lnTo>
                    <a:pt x="1246" y="2170"/>
                  </a:lnTo>
                  <a:lnTo>
                    <a:pt x="1208" y="2188"/>
                  </a:lnTo>
                  <a:lnTo>
                    <a:pt x="1174" y="2206"/>
                  </a:lnTo>
                  <a:lnTo>
                    <a:pt x="1144" y="2227"/>
                  </a:lnTo>
                  <a:lnTo>
                    <a:pt x="1119" y="2250"/>
                  </a:lnTo>
                  <a:lnTo>
                    <a:pt x="1099" y="2273"/>
                  </a:lnTo>
                  <a:lnTo>
                    <a:pt x="1083" y="2299"/>
                  </a:lnTo>
                  <a:lnTo>
                    <a:pt x="1074" y="2327"/>
                  </a:lnTo>
                  <a:lnTo>
                    <a:pt x="1071" y="2356"/>
                  </a:lnTo>
                  <a:lnTo>
                    <a:pt x="1074" y="2383"/>
                  </a:lnTo>
                  <a:lnTo>
                    <a:pt x="1082" y="2410"/>
                  </a:lnTo>
                  <a:lnTo>
                    <a:pt x="1096" y="2435"/>
                  </a:lnTo>
                  <a:lnTo>
                    <a:pt x="1114" y="2457"/>
                  </a:lnTo>
                  <a:lnTo>
                    <a:pt x="1138" y="2479"/>
                  </a:lnTo>
                  <a:lnTo>
                    <a:pt x="1165" y="2500"/>
                  </a:lnTo>
                  <a:lnTo>
                    <a:pt x="1196" y="2518"/>
                  </a:lnTo>
                  <a:lnTo>
                    <a:pt x="1231" y="2534"/>
                  </a:lnTo>
                  <a:lnTo>
                    <a:pt x="1269" y="2550"/>
                  </a:lnTo>
                  <a:lnTo>
                    <a:pt x="1309" y="2563"/>
                  </a:lnTo>
                  <a:lnTo>
                    <a:pt x="1352" y="2576"/>
                  </a:lnTo>
                  <a:lnTo>
                    <a:pt x="1397" y="2587"/>
                  </a:lnTo>
                  <a:lnTo>
                    <a:pt x="1445" y="2595"/>
                  </a:lnTo>
                  <a:lnTo>
                    <a:pt x="1494" y="2602"/>
                  </a:lnTo>
                  <a:lnTo>
                    <a:pt x="1545" y="2608"/>
                  </a:lnTo>
                  <a:lnTo>
                    <a:pt x="1595" y="2613"/>
                  </a:lnTo>
                  <a:lnTo>
                    <a:pt x="1648" y="2615"/>
                  </a:lnTo>
                  <a:lnTo>
                    <a:pt x="1699" y="2616"/>
                  </a:lnTo>
                  <a:lnTo>
                    <a:pt x="1752" y="2615"/>
                  </a:lnTo>
                  <a:lnTo>
                    <a:pt x="1803" y="2613"/>
                  </a:lnTo>
                  <a:lnTo>
                    <a:pt x="1855" y="2608"/>
                  </a:lnTo>
                  <a:lnTo>
                    <a:pt x="1904" y="2602"/>
                  </a:lnTo>
                  <a:lnTo>
                    <a:pt x="1954" y="2595"/>
                  </a:lnTo>
                  <a:lnTo>
                    <a:pt x="2001" y="2587"/>
                  </a:lnTo>
                  <a:lnTo>
                    <a:pt x="2046" y="2576"/>
                  </a:lnTo>
                  <a:lnTo>
                    <a:pt x="2090" y="2563"/>
                  </a:lnTo>
                  <a:lnTo>
                    <a:pt x="2131" y="2550"/>
                  </a:lnTo>
                  <a:lnTo>
                    <a:pt x="2168" y="2534"/>
                  </a:lnTo>
                  <a:lnTo>
                    <a:pt x="2203" y="2518"/>
                  </a:lnTo>
                  <a:lnTo>
                    <a:pt x="2234" y="2500"/>
                  </a:lnTo>
                  <a:lnTo>
                    <a:pt x="2261" y="2479"/>
                  </a:lnTo>
                  <a:lnTo>
                    <a:pt x="2284" y="2457"/>
                  </a:lnTo>
                  <a:lnTo>
                    <a:pt x="2303" y="2435"/>
                  </a:lnTo>
                  <a:lnTo>
                    <a:pt x="2316" y="2410"/>
                  </a:lnTo>
                  <a:lnTo>
                    <a:pt x="2324" y="2383"/>
                  </a:lnTo>
                  <a:lnTo>
                    <a:pt x="2327" y="2356"/>
                  </a:lnTo>
                  <a:lnTo>
                    <a:pt x="2324" y="2328"/>
                  </a:lnTo>
                  <a:lnTo>
                    <a:pt x="2316" y="2302"/>
                  </a:lnTo>
                  <a:lnTo>
                    <a:pt x="2303" y="2277"/>
                  </a:lnTo>
                  <a:lnTo>
                    <a:pt x="2285" y="2255"/>
                  </a:lnTo>
                  <a:lnTo>
                    <a:pt x="2263" y="2233"/>
                  </a:lnTo>
                  <a:lnTo>
                    <a:pt x="2236" y="2214"/>
                  </a:lnTo>
                  <a:lnTo>
                    <a:pt x="2205" y="2195"/>
                  </a:lnTo>
                  <a:lnTo>
                    <a:pt x="2171" y="2178"/>
                  </a:lnTo>
                  <a:lnTo>
                    <a:pt x="2134" y="2162"/>
                  </a:lnTo>
                  <a:lnTo>
                    <a:pt x="2094" y="2149"/>
                  </a:lnTo>
                  <a:lnTo>
                    <a:pt x="2050" y="2137"/>
                  </a:lnTo>
                  <a:lnTo>
                    <a:pt x="2006" y="2126"/>
                  </a:lnTo>
                  <a:lnTo>
                    <a:pt x="1959" y="2117"/>
                  </a:lnTo>
                  <a:close/>
                  <a:moveTo>
                    <a:pt x="1692" y="773"/>
                  </a:moveTo>
                  <a:lnTo>
                    <a:pt x="1689" y="773"/>
                  </a:lnTo>
                  <a:lnTo>
                    <a:pt x="1632" y="777"/>
                  </a:lnTo>
                  <a:lnTo>
                    <a:pt x="1578" y="788"/>
                  </a:lnTo>
                  <a:lnTo>
                    <a:pt x="1525" y="802"/>
                  </a:lnTo>
                  <a:lnTo>
                    <a:pt x="1475" y="823"/>
                  </a:lnTo>
                  <a:lnTo>
                    <a:pt x="1427" y="848"/>
                  </a:lnTo>
                  <a:lnTo>
                    <a:pt x="1383" y="878"/>
                  </a:lnTo>
                  <a:lnTo>
                    <a:pt x="1342" y="912"/>
                  </a:lnTo>
                  <a:lnTo>
                    <a:pt x="1305" y="950"/>
                  </a:lnTo>
                  <a:lnTo>
                    <a:pt x="1271" y="992"/>
                  </a:lnTo>
                  <a:lnTo>
                    <a:pt x="1242" y="1036"/>
                  </a:lnTo>
                  <a:lnTo>
                    <a:pt x="1217" y="1085"/>
                  </a:lnTo>
                  <a:lnTo>
                    <a:pt x="1198" y="1134"/>
                  </a:lnTo>
                  <a:lnTo>
                    <a:pt x="1183" y="1188"/>
                  </a:lnTo>
                  <a:lnTo>
                    <a:pt x="1174" y="1242"/>
                  </a:lnTo>
                  <a:lnTo>
                    <a:pt x="1171" y="1298"/>
                  </a:lnTo>
                  <a:lnTo>
                    <a:pt x="1175" y="1359"/>
                  </a:lnTo>
                  <a:lnTo>
                    <a:pt x="1185" y="1420"/>
                  </a:lnTo>
                  <a:lnTo>
                    <a:pt x="1203" y="1480"/>
                  </a:lnTo>
                  <a:lnTo>
                    <a:pt x="1224" y="1539"/>
                  </a:lnTo>
                  <a:lnTo>
                    <a:pt x="1251" y="1598"/>
                  </a:lnTo>
                  <a:lnTo>
                    <a:pt x="1282" y="1654"/>
                  </a:lnTo>
                  <a:lnTo>
                    <a:pt x="1317" y="1711"/>
                  </a:lnTo>
                  <a:lnTo>
                    <a:pt x="1353" y="1764"/>
                  </a:lnTo>
                  <a:lnTo>
                    <a:pt x="1392" y="1816"/>
                  </a:lnTo>
                  <a:lnTo>
                    <a:pt x="1432" y="1865"/>
                  </a:lnTo>
                  <a:lnTo>
                    <a:pt x="1474" y="1912"/>
                  </a:lnTo>
                  <a:lnTo>
                    <a:pt x="1514" y="1956"/>
                  </a:lnTo>
                  <a:lnTo>
                    <a:pt x="1553" y="1997"/>
                  </a:lnTo>
                  <a:lnTo>
                    <a:pt x="1591" y="2034"/>
                  </a:lnTo>
                  <a:lnTo>
                    <a:pt x="1626" y="2067"/>
                  </a:lnTo>
                  <a:lnTo>
                    <a:pt x="1659" y="2096"/>
                  </a:lnTo>
                  <a:lnTo>
                    <a:pt x="1659" y="2096"/>
                  </a:lnTo>
                  <a:lnTo>
                    <a:pt x="1677" y="2112"/>
                  </a:lnTo>
                  <a:lnTo>
                    <a:pt x="1692" y="2125"/>
                  </a:lnTo>
                  <a:lnTo>
                    <a:pt x="1717" y="2104"/>
                  </a:lnTo>
                  <a:lnTo>
                    <a:pt x="1746" y="2078"/>
                  </a:lnTo>
                  <a:lnTo>
                    <a:pt x="1776" y="2049"/>
                  </a:lnTo>
                  <a:lnTo>
                    <a:pt x="1809" y="2017"/>
                  </a:lnTo>
                  <a:lnTo>
                    <a:pt x="1844" y="1982"/>
                  </a:lnTo>
                  <a:lnTo>
                    <a:pt x="1880" y="1945"/>
                  </a:lnTo>
                  <a:lnTo>
                    <a:pt x="1918" y="1905"/>
                  </a:lnTo>
                  <a:lnTo>
                    <a:pt x="1954" y="1862"/>
                  </a:lnTo>
                  <a:lnTo>
                    <a:pt x="1990" y="1818"/>
                  </a:lnTo>
                  <a:lnTo>
                    <a:pt x="2026" y="1772"/>
                  </a:lnTo>
                  <a:lnTo>
                    <a:pt x="2059" y="1723"/>
                  </a:lnTo>
                  <a:lnTo>
                    <a:pt x="2091" y="1673"/>
                  </a:lnTo>
                  <a:lnTo>
                    <a:pt x="2120" y="1621"/>
                  </a:lnTo>
                  <a:lnTo>
                    <a:pt x="2146" y="1570"/>
                  </a:lnTo>
                  <a:lnTo>
                    <a:pt x="2169" y="1517"/>
                  </a:lnTo>
                  <a:lnTo>
                    <a:pt x="2187" y="1462"/>
                  </a:lnTo>
                  <a:lnTo>
                    <a:pt x="2201" y="1408"/>
                  </a:lnTo>
                  <a:lnTo>
                    <a:pt x="2210" y="1353"/>
                  </a:lnTo>
                  <a:lnTo>
                    <a:pt x="2213" y="1298"/>
                  </a:lnTo>
                  <a:lnTo>
                    <a:pt x="2210" y="1242"/>
                  </a:lnTo>
                  <a:lnTo>
                    <a:pt x="2201" y="1188"/>
                  </a:lnTo>
                  <a:lnTo>
                    <a:pt x="2186" y="1134"/>
                  </a:lnTo>
                  <a:lnTo>
                    <a:pt x="2167" y="1085"/>
                  </a:lnTo>
                  <a:lnTo>
                    <a:pt x="2142" y="1036"/>
                  </a:lnTo>
                  <a:lnTo>
                    <a:pt x="2113" y="992"/>
                  </a:lnTo>
                  <a:lnTo>
                    <a:pt x="2079" y="950"/>
                  </a:lnTo>
                  <a:lnTo>
                    <a:pt x="2042" y="912"/>
                  </a:lnTo>
                  <a:lnTo>
                    <a:pt x="2001" y="878"/>
                  </a:lnTo>
                  <a:lnTo>
                    <a:pt x="1957" y="848"/>
                  </a:lnTo>
                  <a:lnTo>
                    <a:pt x="1909" y="823"/>
                  </a:lnTo>
                  <a:lnTo>
                    <a:pt x="1859" y="802"/>
                  </a:lnTo>
                  <a:lnTo>
                    <a:pt x="1806" y="788"/>
                  </a:lnTo>
                  <a:lnTo>
                    <a:pt x="1752" y="777"/>
                  </a:lnTo>
                  <a:lnTo>
                    <a:pt x="1695" y="773"/>
                  </a:lnTo>
                  <a:lnTo>
                    <a:pt x="1692" y="773"/>
                  </a:lnTo>
                  <a:close/>
                  <a:moveTo>
                    <a:pt x="1691" y="0"/>
                  </a:moveTo>
                  <a:lnTo>
                    <a:pt x="1795" y="3"/>
                  </a:lnTo>
                  <a:lnTo>
                    <a:pt x="1897" y="12"/>
                  </a:lnTo>
                  <a:lnTo>
                    <a:pt x="1996" y="28"/>
                  </a:lnTo>
                  <a:lnTo>
                    <a:pt x="2094" y="48"/>
                  </a:lnTo>
                  <a:lnTo>
                    <a:pt x="2189" y="74"/>
                  </a:lnTo>
                  <a:lnTo>
                    <a:pt x="2282" y="106"/>
                  </a:lnTo>
                  <a:lnTo>
                    <a:pt x="2373" y="143"/>
                  </a:lnTo>
                  <a:lnTo>
                    <a:pt x="2461" y="184"/>
                  </a:lnTo>
                  <a:lnTo>
                    <a:pt x="2546" y="230"/>
                  </a:lnTo>
                  <a:lnTo>
                    <a:pt x="2628" y="282"/>
                  </a:lnTo>
                  <a:lnTo>
                    <a:pt x="2706" y="337"/>
                  </a:lnTo>
                  <a:lnTo>
                    <a:pt x="2783" y="397"/>
                  </a:lnTo>
                  <a:lnTo>
                    <a:pt x="2854" y="462"/>
                  </a:lnTo>
                  <a:lnTo>
                    <a:pt x="2922" y="530"/>
                  </a:lnTo>
                  <a:lnTo>
                    <a:pt x="2986" y="601"/>
                  </a:lnTo>
                  <a:lnTo>
                    <a:pt x="3046" y="677"/>
                  </a:lnTo>
                  <a:lnTo>
                    <a:pt x="3102" y="755"/>
                  </a:lnTo>
                  <a:lnTo>
                    <a:pt x="3153" y="837"/>
                  </a:lnTo>
                  <a:lnTo>
                    <a:pt x="3200" y="921"/>
                  </a:lnTo>
                  <a:lnTo>
                    <a:pt x="3242" y="1010"/>
                  </a:lnTo>
                  <a:lnTo>
                    <a:pt x="3278" y="1100"/>
                  </a:lnTo>
                  <a:lnTo>
                    <a:pt x="3310" y="1193"/>
                  </a:lnTo>
                  <a:lnTo>
                    <a:pt x="3336" y="1288"/>
                  </a:lnTo>
                  <a:lnTo>
                    <a:pt x="3357" y="1386"/>
                  </a:lnTo>
                  <a:lnTo>
                    <a:pt x="3372" y="1486"/>
                  </a:lnTo>
                  <a:lnTo>
                    <a:pt x="3381" y="1586"/>
                  </a:lnTo>
                  <a:lnTo>
                    <a:pt x="3384" y="1689"/>
                  </a:lnTo>
                  <a:lnTo>
                    <a:pt x="3381" y="1792"/>
                  </a:lnTo>
                  <a:lnTo>
                    <a:pt x="3372" y="1894"/>
                  </a:lnTo>
                  <a:lnTo>
                    <a:pt x="3357" y="1993"/>
                  </a:lnTo>
                  <a:lnTo>
                    <a:pt x="3336" y="2090"/>
                  </a:lnTo>
                  <a:lnTo>
                    <a:pt x="3310" y="2186"/>
                  </a:lnTo>
                  <a:lnTo>
                    <a:pt x="3278" y="2278"/>
                  </a:lnTo>
                  <a:lnTo>
                    <a:pt x="3242" y="2369"/>
                  </a:lnTo>
                  <a:lnTo>
                    <a:pt x="3200" y="2457"/>
                  </a:lnTo>
                  <a:lnTo>
                    <a:pt x="3153" y="2542"/>
                  </a:lnTo>
                  <a:lnTo>
                    <a:pt x="3102" y="2624"/>
                  </a:lnTo>
                  <a:lnTo>
                    <a:pt x="3046" y="2703"/>
                  </a:lnTo>
                  <a:lnTo>
                    <a:pt x="2986" y="2778"/>
                  </a:lnTo>
                  <a:lnTo>
                    <a:pt x="2922" y="2849"/>
                  </a:lnTo>
                  <a:lnTo>
                    <a:pt x="2854" y="2918"/>
                  </a:lnTo>
                  <a:lnTo>
                    <a:pt x="2783" y="2982"/>
                  </a:lnTo>
                  <a:lnTo>
                    <a:pt x="2706" y="3041"/>
                  </a:lnTo>
                  <a:lnTo>
                    <a:pt x="2628" y="3097"/>
                  </a:lnTo>
                  <a:lnTo>
                    <a:pt x="2546" y="3148"/>
                  </a:lnTo>
                  <a:lnTo>
                    <a:pt x="2461" y="3195"/>
                  </a:lnTo>
                  <a:lnTo>
                    <a:pt x="2373" y="3237"/>
                  </a:lnTo>
                  <a:lnTo>
                    <a:pt x="2282" y="3273"/>
                  </a:lnTo>
                  <a:lnTo>
                    <a:pt x="2189" y="3305"/>
                  </a:lnTo>
                  <a:lnTo>
                    <a:pt x="2094" y="3331"/>
                  </a:lnTo>
                  <a:lnTo>
                    <a:pt x="1996" y="3352"/>
                  </a:lnTo>
                  <a:lnTo>
                    <a:pt x="1897" y="3366"/>
                  </a:lnTo>
                  <a:lnTo>
                    <a:pt x="1795" y="3376"/>
                  </a:lnTo>
                  <a:lnTo>
                    <a:pt x="1691" y="3379"/>
                  </a:lnTo>
                  <a:lnTo>
                    <a:pt x="1589" y="3376"/>
                  </a:lnTo>
                  <a:lnTo>
                    <a:pt x="1487" y="3366"/>
                  </a:lnTo>
                  <a:lnTo>
                    <a:pt x="1388" y="3352"/>
                  </a:lnTo>
                  <a:lnTo>
                    <a:pt x="1290" y="3331"/>
                  </a:lnTo>
                  <a:lnTo>
                    <a:pt x="1195" y="3305"/>
                  </a:lnTo>
                  <a:lnTo>
                    <a:pt x="1102" y="3273"/>
                  </a:lnTo>
                  <a:lnTo>
                    <a:pt x="1011" y="3237"/>
                  </a:lnTo>
                  <a:lnTo>
                    <a:pt x="923" y="3195"/>
                  </a:lnTo>
                  <a:lnTo>
                    <a:pt x="838" y="3148"/>
                  </a:lnTo>
                  <a:lnTo>
                    <a:pt x="756" y="3097"/>
                  </a:lnTo>
                  <a:lnTo>
                    <a:pt x="678" y="3041"/>
                  </a:lnTo>
                  <a:lnTo>
                    <a:pt x="601" y="2982"/>
                  </a:lnTo>
                  <a:lnTo>
                    <a:pt x="530" y="2918"/>
                  </a:lnTo>
                  <a:lnTo>
                    <a:pt x="462" y="2849"/>
                  </a:lnTo>
                  <a:lnTo>
                    <a:pt x="398" y="2778"/>
                  </a:lnTo>
                  <a:lnTo>
                    <a:pt x="338" y="2703"/>
                  </a:lnTo>
                  <a:lnTo>
                    <a:pt x="282" y="2624"/>
                  </a:lnTo>
                  <a:lnTo>
                    <a:pt x="231" y="2542"/>
                  </a:lnTo>
                  <a:lnTo>
                    <a:pt x="184" y="2457"/>
                  </a:lnTo>
                  <a:lnTo>
                    <a:pt x="142" y="2369"/>
                  </a:lnTo>
                  <a:lnTo>
                    <a:pt x="106" y="2278"/>
                  </a:lnTo>
                  <a:lnTo>
                    <a:pt x="74" y="2186"/>
                  </a:lnTo>
                  <a:lnTo>
                    <a:pt x="47" y="2090"/>
                  </a:lnTo>
                  <a:lnTo>
                    <a:pt x="27" y="1993"/>
                  </a:lnTo>
                  <a:lnTo>
                    <a:pt x="12" y="1894"/>
                  </a:lnTo>
                  <a:lnTo>
                    <a:pt x="3" y="1792"/>
                  </a:lnTo>
                  <a:lnTo>
                    <a:pt x="0" y="1689"/>
                  </a:lnTo>
                  <a:lnTo>
                    <a:pt x="3" y="1586"/>
                  </a:lnTo>
                  <a:lnTo>
                    <a:pt x="12" y="1486"/>
                  </a:lnTo>
                  <a:lnTo>
                    <a:pt x="27" y="1386"/>
                  </a:lnTo>
                  <a:lnTo>
                    <a:pt x="47" y="1288"/>
                  </a:lnTo>
                  <a:lnTo>
                    <a:pt x="74" y="1193"/>
                  </a:lnTo>
                  <a:lnTo>
                    <a:pt x="106" y="1100"/>
                  </a:lnTo>
                  <a:lnTo>
                    <a:pt x="142" y="1010"/>
                  </a:lnTo>
                  <a:lnTo>
                    <a:pt x="184" y="921"/>
                  </a:lnTo>
                  <a:lnTo>
                    <a:pt x="231" y="837"/>
                  </a:lnTo>
                  <a:lnTo>
                    <a:pt x="282" y="755"/>
                  </a:lnTo>
                  <a:lnTo>
                    <a:pt x="338" y="677"/>
                  </a:lnTo>
                  <a:lnTo>
                    <a:pt x="398" y="601"/>
                  </a:lnTo>
                  <a:lnTo>
                    <a:pt x="462" y="530"/>
                  </a:lnTo>
                  <a:lnTo>
                    <a:pt x="530" y="462"/>
                  </a:lnTo>
                  <a:lnTo>
                    <a:pt x="601" y="397"/>
                  </a:lnTo>
                  <a:lnTo>
                    <a:pt x="678" y="337"/>
                  </a:lnTo>
                  <a:lnTo>
                    <a:pt x="756" y="282"/>
                  </a:lnTo>
                  <a:lnTo>
                    <a:pt x="838" y="230"/>
                  </a:lnTo>
                  <a:lnTo>
                    <a:pt x="923" y="184"/>
                  </a:lnTo>
                  <a:lnTo>
                    <a:pt x="1011" y="143"/>
                  </a:lnTo>
                  <a:lnTo>
                    <a:pt x="1102" y="106"/>
                  </a:lnTo>
                  <a:lnTo>
                    <a:pt x="1195" y="74"/>
                  </a:lnTo>
                  <a:lnTo>
                    <a:pt x="1290" y="48"/>
                  </a:lnTo>
                  <a:lnTo>
                    <a:pt x="1388" y="28"/>
                  </a:lnTo>
                  <a:lnTo>
                    <a:pt x="1487" y="12"/>
                  </a:lnTo>
                  <a:lnTo>
                    <a:pt x="1589" y="3"/>
                  </a:lnTo>
                  <a:lnTo>
                    <a:pt x="1691" y="0"/>
                  </a:lnTo>
                  <a:close/>
                </a:path>
              </a:pathLst>
            </a:custGeom>
            <a:grp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9" name="Freeform 38"/>
          <p:cNvSpPr>
            <a:spLocks noEditPoints="1"/>
          </p:cNvSpPr>
          <p:nvPr/>
        </p:nvSpPr>
        <p:spPr bwMode="auto">
          <a:xfrm>
            <a:off x="598558" y="3020271"/>
            <a:ext cx="366610" cy="365635"/>
          </a:xfrm>
          <a:custGeom>
            <a:avLst/>
            <a:gdLst>
              <a:gd name="T0" fmla="*/ 679 w 3384"/>
              <a:gd name="T1" fmla="*/ 1256 h 3379"/>
              <a:gd name="T2" fmla="*/ 690 w 3384"/>
              <a:gd name="T3" fmla="*/ 2275 h 3379"/>
              <a:gd name="T4" fmla="*/ 743 w 3384"/>
              <a:gd name="T5" fmla="*/ 2350 h 3379"/>
              <a:gd name="T6" fmla="*/ 827 w 3384"/>
              <a:gd name="T7" fmla="*/ 2391 h 3379"/>
              <a:gd name="T8" fmla="*/ 2557 w 3384"/>
              <a:gd name="T9" fmla="*/ 2391 h 3379"/>
              <a:gd name="T10" fmla="*/ 2641 w 3384"/>
              <a:gd name="T11" fmla="*/ 2350 h 3379"/>
              <a:gd name="T12" fmla="*/ 2694 w 3384"/>
              <a:gd name="T13" fmla="*/ 2275 h 3379"/>
              <a:gd name="T14" fmla="*/ 2705 w 3384"/>
              <a:gd name="T15" fmla="*/ 2213 h 3379"/>
              <a:gd name="T16" fmla="*/ 2703 w 3384"/>
              <a:gd name="T17" fmla="*/ 1226 h 3379"/>
              <a:gd name="T18" fmla="*/ 1738 w 3384"/>
              <a:gd name="T19" fmla="*/ 1825 h 3379"/>
              <a:gd name="T20" fmla="*/ 1692 w 3384"/>
              <a:gd name="T21" fmla="*/ 1836 h 3379"/>
              <a:gd name="T22" fmla="*/ 1666 w 3384"/>
              <a:gd name="T23" fmla="*/ 1833 h 3379"/>
              <a:gd name="T24" fmla="*/ 1637 w 3384"/>
              <a:gd name="T25" fmla="*/ 1821 h 3379"/>
              <a:gd name="T26" fmla="*/ 691 w 3384"/>
              <a:gd name="T27" fmla="*/ 1217 h 3379"/>
              <a:gd name="T28" fmla="*/ 1691 w 3384"/>
              <a:gd name="T29" fmla="*/ 0 h 3379"/>
              <a:gd name="T30" fmla="*/ 1996 w 3384"/>
              <a:gd name="T31" fmla="*/ 28 h 3379"/>
              <a:gd name="T32" fmla="*/ 2282 w 3384"/>
              <a:gd name="T33" fmla="*/ 106 h 3379"/>
              <a:gd name="T34" fmla="*/ 2546 w 3384"/>
              <a:gd name="T35" fmla="*/ 230 h 3379"/>
              <a:gd name="T36" fmla="*/ 2783 w 3384"/>
              <a:gd name="T37" fmla="*/ 397 h 3379"/>
              <a:gd name="T38" fmla="*/ 2986 w 3384"/>
              <a:gd name="T39" fmla="*/ 601 h 3379"/>
              <a:gd name="T40" fmla="*/ 3153 w 3384"/>
              <a:gd name="T41" fmla="*/ 837 h 3379"/>
              <a:gd name="T42" fmla="*/ 3278 w 3384"/>
              <a:gd name="T43" fmla="*/ 1100 h 3379"/>
              <a:gd name="T44" fmla="*/ 3357 w 3384"/>
              <a:gd name="T45" fmla="*/ 1386 h 3379"/>
              <a:gd name="T46" fmla="*/ 3384 w 3384"/>
              <a:gd name="T47" fmla="*/ 1689 h 3379"/>
              <a:gd name="T48" fmla="*/ 3357 w 3384"/>
              <a:gd name="T49" fmla="*/ 1993 h 3379"/>
              <a:gd name="T50" fmla="*/ 3278 w 3384"/>
              <a:gd name="T51" fmla="*/ 2278 h 3379"/>
              <a:gd name="T52" fmla="*/ 3153 w 3384"/>
              <a:gd name="T53" fmla="*/ 2542 h 3379"/>
              <a:gd name="T54" fmla="*/ 2986 w 3384"/>
              <a:gd name="T55" fmla="*/ 2778 h 3379"/>
              <a:gd name="T56" fmla="*/ 2783 w 3384"/>
              <a:gd name="T57" fmla="*/ 2982 h 3379"/>
              <a:gd name="T58" fmla="*/ 2546 w 3384"/>
              <a:gd name="T59" fmla="*/ 3148 h 3379"/>
              <a:gd name="T60" fmla="*/ 2282 w 3384"/>
              <a:gd name="T61" fmla="*/ 3273 h 3379"/>
              <a:gd name="T62" fmla="*/ 1996 w 3384"/>
              <a:gd name="T63" fmla="*/ 3352 h 3379"/>
              <a:gd name="T64" fmla="*/ 1691 w 3384"/>
              <a:gd name="T65" fmla="*/ 3379 h 3379"/>
              <a:gd name="T66" fmla="*/ 1388 w 3384"/>
              <a:gd name="T67" fmla="*/ 3352 h 3379"/>
              <a:gd name="T68" fmla="*/ 1102 w 3384"/>
              <a:gd name="T69" fmla="*/ 3273 h 3379"/>
              <a:gd name="T70" fmla="*/ 838 w 3384"/>
              <a:gd name="T71" fmla="*/ 3148 h 3379"/>
              <a:gd name="T72" fmla="*/ 601 w 3384"/>
              <a:gd name="T73" fmla="*/ 2982 h 3379"/>
              <a:gd name="T74" fmla="*/ 398 w 3384"/>
              <a:gd name="T75" fmla="*/ 2778 h 3379"/>
              <a:gd name="T76" fmla="*/ 231 w 3384"/>
              <a:gd name="T77" fmla="*/ 2542 h 3379"/>
              <a:gd name="T78" fmla="*/ 106 w 3384"/>
              <a:gd name="T79" fmla="*/ 2278 h 3379"/>
              <a:gd name="T80" fmla="*/ 27 w 3384"/>
              <a:gd name="T81" fmla="*/ 1993 h 3379"/>
              <a:gd name="T82" fmla="*/ 0 w 3384"/>
              <a:gd name="T83" fmla="*/ 1689 h 3379"/>
              <a:gd name="T84" fmla="*/ 27 w 3384"/>
              <a:gd name="T85" fmla="*/ 1386 h 3379"/>
              <a:gd name="T86" fmla="*/ 106 w 3384"/>
              <a:gd name="T87" fmla="*/ 1100 h 3379"/>
              <a:gd name="T88" fmla="*/ 231 w 3384"/>
              <a:gd name="T89" fmla="*/ 837 h 3379"/>
              <a:gd name="T90" fmla="*/ 398 w 3384"/>
              <a:gd name="T91" fmla="*/ 601 h 3379"/>
              <a:gd name="T92" fmla="*/ 601 w 3384"/>
              <a:gd name="T93" fmla="*/ 397 h 3379"/>
              <a:gd name="T94" fmla="*/ 838 w 3384"/>
              <a:gd name="T95" fmla="*/ 230 h 3379"/>
              <a:gd name="T96" fmla="*/ 1102 w 3384"/>
              <a:gd name="T97" fmla="*/ 106 h 3379"/>
              <a:gd name="T98" fmla="*/ 1388 w 3384"/>
              <a:gd name="T99" fmla="*/ 28 h 3379"/>
              <a:gd name="T100" fmla="*/ 1691 w 3384"/>
              <a:gd name="T101" fmla="*/ 0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84" h="3379">
                <a:moveTo>
                  <a:pt x="681" y="1226"/>
                </a:moveTo>
                <a:lnTo>
                  <a:pt x="679" y="1241"/>
                </a:lnTo>
                <a:lnTo>
                  <a:pt x="679" y="1256"/>
                </a:lnTo>
                <a:lnTo>
                  <a:pt x="679" y="2213"/>
                </a:lnTo>
                <a:lnTo>
                  <a:pt x="681" y="2245"/>
                </a:lnTo>
                <a:lnTo>
                  <a:pt x="690" y="2275"/>
                </a:lnTo>
                <a:lnTo>
                  <a:pt x="703" y="2304"/>
                </a:lnTo>
                <a:lnTo>
                  <a:pt x="721" y="2329"/>
                </a:lnTo>
                <a:lnTo>
                  <a:pt x="743" y="2350"/>
                </a:lnTo>
                <a:lnTo>
                  <a:pt x="768" y="2369"/>
                </a:lnTo>
                <a:lnTo>
                  <a:pt x="796" y="2382"/>
                </a:lnTo>
                <a:lnTo>
                  <a:pt x="827" y="2391"/>
                </a:lnTo>
                <a:lnTo>
                  <a:pt x="860" y="2394"/>
                </a:lnTo>
                <a:lnTo>
                  <a:pt x="2524" y="2394"/>
                </a:lnTo>
                <a:lnTo>
                  <a:pt x="2557" y="2391"/>
                </a:lnTo>
                <a:lnTo>
                  <a:pt x="2588" y="2382"/>
                </a:lnTo>
                <a:lnTo>
                  <a:pt x="2616" y="2369"/>
                </a:lnTo>
                <a:lnTo>
                  <a:pt x="2641" y="2350"/>
                </a:lnTo>
                <a:lnTo>
                  <a:pt x="2663" y="2329"/>
                </a:lnTo>
                <a:lnTo>
                  <a:pt x="2681" y="2304"/>
                </a:lnTo>
                <a:lnTo>
                  <a:pt x="2694" y="2275"/>
                </a:lnTo>
                <a:lnTo>
                  <a:pt x="2703" y="2245"/>
                </a:lnTo>
                <a:lnTo>
                  <a:pt x="2705" y="2213"/>
                </a:lnTo>
                <a:lnTo>
                  <a:pt x="2705" y="2213"/>
                </a:lnTo>
                <a:lnTo>
                  <a:pt x="2705" y="1256"/>
                </a:lnTo>
                <a:lnTo>
                  <a:pt x="2705" y="1241"/>
                </a:lnTo>
                <a:lnTo>
                  <a:pt x="2703" y="1226"/>
                </a:lnTo>
                <a:lnTo>
                  <a:pt x="1747" y="1821"/>
                </a:lnTo>
                <a:lnTo>
                  <a:pt x="1742" y="1823"/>
                </a:lnTo>
                <a:lnTo>
                  <a:pt x="1738" y="1825"/>
                </a:lnTo>
                <a:lnTo>
                  <a:pt x="1718" y="1833"/>
                </a:lnTo>
                <a:lnTo>
                  <a:pt x="1716" y="1833"/>
                </a:lnTo>
                <a:lnTo>
                  <a:pt x="1692" y="1836"/>
                </a:lnTo>
                <a:lnTo>
                  <a:pt x="1691" y="1836"/>
                </a:lnTo>
                <a:lnTo>
                  <a:pt x="1668" y="1833"/>
                </a:lnTo>
                <a:lnTo>
                  <a:pt x="1666" y="1833"/>
                </a:lnTo>
                <a:lnTo>
                  <a:pt x="1646" y="1825"/>
                </a:lnTo>
                <a:lnTo>
                  <a:pt x="1642" y="1823"/>
                </a:lnTo>
                <a:lnTo>
                  <a:pt x="1637" y="1821"/>
                </a:lnTo>
                <a:lnTo>
                  <a:pt x="681" y="1226"/>
                </a:lnTo>
                <a:close/>
                <a:moveTo>
                  <a:pt x="1692" y="593"/>
                </a:moveTo>
                <a:lnTo>
                  <a:pt x="691" y="1217"/>
                </a:lnTo>
                <a:lnTo>
                  <a:pt x="2693" y="1217"/>
                </a:lnTo>
                <a:lnTo>
                  <a:pt x="1692" y="593"/>
                </a:lnTo>
                <a:close/>
                <a:moveTo>
                  <a:pt x="1691" y="0"/>
                </a:moveTo>
                <a:lnTo>
                  <a:pt x="1795" y="3"/>
                </a:lnTo>
                <a:lnTo>
                  <a:pt x="1897" y="12"/>
                </a:lnTo>
                <a:lnTo>
                  <a:pt x="1996" y="28"/>
                </a:lnTo>
                <a:lnTo>
                  <a:pt x="2094" y="48"/>
                </a:lnTo>
                <a:lnTo>
                  <a:pt x="2189" y="74"/>
                </a:lnTo>
                <a:lnTo>
                  <a:pt x="2282" y="106"/>
                </a:lnTo>
                <a:lnTo>
                  <a:pt x="2373" y="143"/>
                </a:lnTo>
                <a:lnTo>
                  <a:pt x="2461" y="184"/>
                </a:lnTo>
                <a:lnTo>
                  <a:pt x="2546" y="230"/>
                </a:lnTo>
                <a:lnTo>
                  <a:pt x="2628" y="282"/>
                </a:lnTo>
                <a:lnTo>
                  <a:pt x="2706" y="337"/>
                </a:lnTo>
                <a:lnTo>
                  <a:pt x="2783" y="397"/>
                </a:lnTo>
                <a:lnTo>
                  <a:pt x="2854" y="462"/>
                </a:lnTo>
                <a:lnTo>
                  <a:pt x="2922" y="530"/>
                </a:lnTo>
                <a:lnTo>
                  <a:pt x="2986" y="601"/>
                </a:lnTo>
                <a:lnTo>
                  <a:pt x="3046" y="677"/>
                </a:lnTo>
                <a:lnTo>
                  <a:pt x="3102" y="755"/>
                </a:lnTo>
                <a:lnTo>
                  <a:pt x="3153" y="837"/>
                </a:lnTo>
                <a:lnTo>
                  <a:pt x="3200" y="921"/>
                </a:lnTo>
                <a:lnTo>
                  <a:pt x="3242" y="1010"/>
                </a:lnTo>
                <a:lnTo>
                  <a:pt x="3278" y="1100"/>
                </a:lnTo>
                <a:lnTo>
                  <a:pt x="3310" y="1193"/>
                </a:lnTo>
                <a:lnTo>
                  <a:pt x="3336" y="1288"/>
                </a:lnTo>
                <a:lnTo>
                  <a:pt x="3357" y="1386"/>
                </a:lnTo>
                <a:lnTo>
                  <a:pt x="3372" y="1486"/>
                </a:lnTo>
                <a:lnTo>
                  <a:pt x="3381" y="1586"/>
                </a:lnTo>
                <a:lnTo>
                  <a:pt x="3384" y="1689"/>
                </a:lnTo>
                <a:lnTo>
                  <a:pt x="3381" y="1792"/>
                </a:lnTo>
                <a:lnTo>
                  <a:pt x="3372" y="1894"/>
                </a:lnTo>
                <a:lnTo>
                  <a:pt x="3357" y="1993"/>
                </a:lnTo>
                <a:lnTo>
                  <a:pt x="3336" y="2090"/>
                </a:lnTo>
                <a:lnTo>
                  <a:pt x="3310" y="2186"/>
                </a:lnTo>
                <a:lnTo>
                  <a:pt x="3278" y="2278"/>
                </a:lnTo>
                <a:lnTo>
                  <a:pt x="3242" y="2369"/>
                </a:lnTo>
                <a:lnTo>
                  <a:pt x="3200" y="2457"/>
                </a:lnTo>
                <a:lnTo>
                  <a:pt x="3153" y="2542"/>
                </a:lnTo>
                <a:lnTo>
                  <a:pt x="3102" y="2624"/>
                </a:lnTo>
                <a:lnTo>
                  <a:pt x="3046" y="2703"/>
                </a:lnTo>
                <a:lnTo>
                  <a:pt x="2986" y="2778"/>
                </a:lnTo>
                <a:lnTo>
                  <a:pt x="2922" y="2849"/>
                </a:lnTo>
                <a:lnTo>
                  <a:pt x="2854" y="2918"/>
                </a:lnTo>
                <a:lnTo>
                  <a:pt x="2783" y="2982"/>
                </a:lnTo>
                <a:lnTo>
                  <a:pt x="2706" y="3041"/>
                </a:lnTo>
                <a:lnTo>
                  <a:pt x="2628" y="3097"/>
                </a:lnTo>
                <a:lnTo>
                  <a:pt x="2546" y="3148"/>
                </a:lnTo>
                <a:lnTo>
                  <a:pt x="2461" y="3195"/>
                </a:lnTo>
                <a:lnTo>
                  <a:pt x="2373" y="3237"/>
                </a:lnTo>
                <a:lnTo>
                  <a:pt x="2282" y="3273"/>
                </a:lnTo>
                <a:lnTo>
                  <a:pt x="2189" y="3305"/>
                </a:lnTo>
                <a:lnTo>
                  <a:pt x="2094" y="3331"/>
                </a:lnTo>
                <a:lnTo>
                  <a:pt x="1996" y="3352"/>
                </a:lnTo>
                <a:lnTo>
                  <a:pt x="1897" y="3366"/>
                </a:lnTo>
                <a:lnTo>
                  <a:pt x="1795" y="3376"/>
                </a:lnTo>
                <a:lnTo>
                  <a:pt x="1691" y="3379"/>
                </a:lnTo>
                <a:lnTo>
                  <a:pt x="1589" y="3376"/>
                </a:lnTo>
                <a:lnTo>
                  <a:pt x="1487" y="3366"/>
                </a:lnTo>
                <a:lnTo>
                  <a:pt x="1388" y="3352"/>
                </a:lnTo>
                <a:lnTo>
                  <a:pt x="1290" y="3331"/>
                </a:lnTo>
                <a:lnTo>
                  <a:pt x="1195" y="3305"/>
                </a:lnTo>
                <a:lnTo>
                  <a:pt x="1102" y="3273"/>
                </a:lnTo>
                <a:lnTo>
                  <a:pt x="1011" y="3237"/>
                </a:lnTo>
                <a:lnTo>
                  <a:pt x="923" y="3195"/>
                </a:lnTo>
                <a:lnTo>
                  <a:pt x="838" y="3148"/>
                </a:lnTo>
                <a:lnTo>
                  <a:pt x="756" y="3097"/>
                </a:lnTo>
                <a:lnTo>
                  <a:pt x="678" y="3041"/>
                </a:lnTo>
                <a:lnTo>
                  <a:pt x="601" y="2982"/>
                </a:lnTo>
                <a:lnTo>
                  <a:pt x="530" y="2918"/>
                </a:lnTo>
                <a:lnTo>
                  <a:pt x="462" y="2849"/>
                </a:lnTo>
                <a:lnTo>
                  <a:pt x="398" y="2778"/>
                </a:lnTo>
                <a:lnTo>
                  <a:pt x="338" y="2703"/>
                </a:lnTo>
                <a:lnTo>
                  <a:pt x="282" y="2624"/>
                </a:lnTo>
                <a:lnTo>
                  <a:pt x="231" y="2542"/>
                </a:lnTo>
                <a:lnTo>
                  <a:pt x="184" y="2457"/>
                </a:lnTo>
                <a:lnTo>
                  <a:pt x="142" y="2369"/>
                </a:lnTo>
                <a:lnTo>
                  <a:pt x="106" y="2278"/>
                </a:lnTo>
                <a:lnTo>
                  <a:pt x="74" y="2186"/>
                </a:lnTo>
                <a:lnTo>
                  <a:pt x="47" y="2090"/>
                </a:lnTo>
                <a:lnTo>
                  <a:pt x="27" y="1993"/>
                </a:lnTo>
                <a:lnTo>
                  <a:pt x="12" y="1894"/>
                </a:lnTo>
                <a:lnTo>
                  <a:pt x="3" y="1792"/>
                </a:lnTo>
                <a:lnTo>
                  <a:pt x="0" y="1689"/>
                </a:lnTo>
                <a:lnTo>
                  <a:pt x="3" y="1586"/>
                </a:lnTo>
                <a:lnTo>
                  <a:pt x="12" y="1486"/>
                </a:lnTo>
                <a:lnTo>
                  <a:pt x="27" y="1386"/>
                </a:lnTo>
                <a:lnTo>
                  <a:pt x="47" y="1288"/>
                </a:lnTo>
                <a:lnTo>
                  <a:pt x="74" y="1193"/>
                </a:lnTo>
                <a:lnTo>
                  <a:pt x="106" y="1100"/>
                </a:lnTo>
                <a:lnTo>
                  <a:pt x="142" y="1010"/>
                </a:lnTo>
                <a:lnTo>
                  <a:pt x="184" y="921"/>
                </a:lnTo>
                <a:lnTo>
                  <a:pt x="231" y="837"/>
                </a:lnTo>
                <a:lnTo>
                  <a:pt x="282" y="755"/>
                </a:lnTo>
                <a:lnTo>
                  <a:pt x="338" y="677"/>
                </a:lnTo>
                <a:lnTo>
                  <a:pt x="398" y="601"/>
                </a:lnTo>
                <a:lnTo>
                  <a:pt x="462" y="530"/>
                </a:lnTo>
                <a:lnTo>
                  <a:pt x="530" y="462"/>
                </a:lnTo>
                <a:lnTo>
                  <a:pt x="601" y="397"/>
                </a:lnTo>
                <a:lnTo>
                  <a:pt x="678" y="337"/>
                </a:lnTo>
                <a:lnTo>
                  <a:pt x="756" y="282"/>
                </a:lnTo>
                <a:lnTo>
                  <a:pt x="838" y="230"/>
                </a:lnTo>
                <a:lnTo>
                  <a:pt x="923" y="184"/>
                </a:lnTo>
                <a:lnTo>
                  <a:pt x="1011" y="143"/>
                </a:lnTo>
                <a:lnTo>
                  <a:pt x="1102" y="106"/>
                </a:lnTo>
                <a:lnTo>
                  <a:pt x="1195" y="74"/>
                </a:lnTo>
                <a:lnTo>
                  <a:pt x="1290" y="48"/>
                </a:lnTo>
                <a:lnTo>
                  <a:pt x="1388" y="28"/>
                </a:lnTo>
                <a:lnTo>
                  <a:pt x="1487" y="12"/>
                </a:lnTo>
                <a:lnTo>
                  <a:pt x="1589" y="3"/>
                </a:lnTo>
                <a:lnTo>
                  <a:pt x="1691" y="0"/>
                </a:lnTo>
                <a:close/>
              </a:path>
            </a:pathLst>
          </a:custGeom>
          <a:solidFill>
            <a:schemeClr val="accent2"/>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7" name="Group 46"/>
          <p:cNvGrpSpPr/>
          <p:nvPr/>
        </p:nvGrpSpPr>
        <p:grpSpPr>
          <a:xfrm>
            <a:off x="602639" y="2036305"/>
            <a:ext cx="361890" cy="361890"/>
            <a:chOff x="702155" y="1682546"/>
            <a:chExt cx="361890" cy="361890"/>
          </a:xfrm>
        </p:grpSpPr>
        <p:sp>
          <p:nvSpPr>
            <p:cNvPr id="2" name="Oval 1"/>
            <p:cNvSpPr/>
            <p:nvPr/>
          </p:nvSpPr>
          <p:spPr>
            <a:xfrm>
              <a:off x="702155" y="1682546"/>
              <a:ext cx="361890" cy="361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3" name="Freeform 42"/>
            <p:cNvSpPr>
              <a:spLocks/>
            </p:cNvSpPr>
            <p:nvPr/>
          </p:nvSpPr>
          <p:spPr bwMode="auto">
            <a:xfrm>
              <a:off x="786986" y="1768151"/>
              <a:ext cx="192229" cy="190680"/>
            </a:xfrm>
            <a:custGeom>
              <a:avLst/>
              <a:gdLst>
                <a:gd name="T0" fmla="*/ 208 w 1115"/>
                <a:gd name="T1" fmla="*/ 7 h 1112"/>
                <a:gd name="T2" fmla="*/ 242 w 1115"/>
                <a:gd name="T3" fmla="*/ 34 h 1112"/>
                <a:gd name="T4" fmla="*/ 285 w 1115"/>
                <a:gd name="T5" fmla="*/ 76 h 1112"/>
                <a:gd name="T6" fmla="*/ 334 w 1115"/>
                <a:gd name="T7" fmla="*/ 125 h 1112"/>
                <a:gd name="T8" fmla="*/ 379 w 1115"/>
                <a:gd name="T9" fmla="*/ 168 h 1112"/>
                <a:gd name="T10" fmla="*/ 403 w 1115"/>
                <a:gd name="T11" fmla="*/ 192 h 1112"/>
                <a:gd name="T12" fmla="*/ 412 w 1115"/>
                <a:gd name="T13" fmla="*/ 201 h 1112"/>
                <a:gd name="T14" fmla="*/ 429 w 1115"/>
                <a:gd name="T15" fmla="*/ 228 h 1112"/>
                <a:gd name="T16" fmla="*/ 430 w 1115"/>
                <a:gd name="T17" fmla="*/ 271 h 1112"/>
                <a:gd name="T18" fmla="*/ 400 w 1115"/>
                <a:gd name="T19" fmla="*/ 313 h 1112"/>
                <a:gd name="T20" fmla="*/ 361 w 1115"/>
                <a:gd name="T21" fmla="*/ 357 h 1112"/>
                <a:gd name="T22" fmla="*/ 328 w 1115"/>
                <a:gd name="T23" fmla="*/ 394 h 1112"/>
                <a:gd name="T24" fmla="*/ 342 w 1115"/>
                <a:gd name="T25" fmla="*/ 454 h 1112"/>
                <a:gd name="T26" fmla="*/ 392 w 1115"/>
                <a:gd name="T27" fmla="*/ 530 h 1112"/>
                <a:gd name="T28" fmla="*/ 469 w 1115"/>
                <a:gd name="T29" fmla="*/ 623 h 1112"/>
                <a:gd name="T30" fmla="*/ 553 w 1115"/>
                <a:gd name="T31" fmla="*/ 697 h 1112"/>
                <a:gd name="T32" fmla="*/ 609 w 1115"/>
                <a:gd name="T33" fmla="*/ 736 h 1112"/>
                <a:gd name="T34" fmla="*/ 664 w 1115"/>
                <a:gd name="T35" fmla="*/ 770 h 1112"/>
                <a:gd name="T36" fmla="*/ 701 w 1115"/>
                <a:gd name="T37" fmla="*/ 790 h 1112"/>
                <a:gd name="T38" fmla="*/ 716 w 1115"/>
                <a:gd name="T39" fmla="*/ 788 h 1112"/>
                <a:gd name="T40" fmla="*/ 753 w 1115"/>
                <a:gd name="T41" fmla="*/ 755 h 1112"/>
                <a:gd name="T42" fmla="*/ 799 w 1115"/>
                <a:gd name="T43" fmla="*/ 715 h 1112"/>
                <a:gd name="T44" fmla="*/ 843 w 1115"/>
                <a:gd name="T45" fmla="*/ 684 h 1112"/>
                <a:gd name="T46" fmla="*/ 885 w 1115"/>
                <a:gd name="T47" fmla="*/ 685 h 1112"/>
                <a:gd name="T48" fmla="*/ 913 w 1115"/>
                <a:gd name="T49" fmla="*/ 703 h 1112"/>
                <a:gd name="T50" fmla="*/ 921 w 1115"/>
                <a:gd name="T51" fmla="*/ 711 h 1112"/>
                <a:gd name="T52" fmla="*/ 946 w 1115"/>
                <a:gd name="T53" fmla="*/ 736 h 1112"/>
                <a:gd name="T54" fmla="*/ 989 w 1115"/>
                <a:gd name="T55" fmla="*/ 780 h 1112"/>
                <a:gd name="T56" fmla="*/ 1039 w 1115"/>
                <a:gd name="T57" fmla="*/ 829 h 1112"/>
                <a:gd name="T58" fmla="*/ 1080 w 1115"/>
                <a:gd name="T59" fmla="*/ 872 h 1112"/>
                <a:gd name="T60" fmla="*/ 1108 w 1115"/>
                <a:gd name="T61" fmla="*/ 906 h 1112"/>
                <a:gd name="T62" fmla="*/ 1115 w 1115"/>
                <a:gd name="T63" fmla="*/ 946 h 1112"/>
                <a:gd name="T64" fmla="*/ 1111 w 1115"/>
                <a:gd name="T65" fmla="*/ 963 h 1112"/>
                <a:gd name="T66" fmla="*/ 1078 w 1115"/>
                <a:gd name="T67" fmla="*/ 1013 h 1112"/>
                <a:gd name="T68" fmla="*/ 1036 w 1115"/>
                <a:gd name="T69" fmla="*/ 1057 h 1112"/>
                <a:gd name="T70" fmla="*/ 972 w 1115"/>
                <a:gd name="T71" fmla="*/ 1091 h 1112"/>
                <a:gd name="T72" fmla="*/ 874 w 1115"/>
                <a:gd name="T73" fmla="*/ 1110 h 1112"/>
                <a:gd name="T74" fmla="*/ 734 w 1115"/>
                <a:gd name="T75" fmla="*/ 1100 h 1112"/>
                <a:gd name="T76" fmla="*/ 588 w 1115"/>
                <a:gd name="T77" fmla="*/ 1040 h 1112"/>
                <a:gd name="T78" fmla="*/ 449 w 1115"/>
                <a:gd name="T79" fmla="*/ 945 h 1112"/>
                <a:gd name="T80" fmla="*/ 323 w 1115"/>
                <a:gd name="T81" fmla="*/ 829 h 1112"/>
                <a:gd name="T82" fmla="*/ 206 w 1115"/>
                <a:gd name="T83" fmla="*/ 707 h 1112"/>
                <a:gd name="T84" fmla="*/ 102 w 1115"/>
                <a:gd name="T85" fmla="*/ 572 h 1112"/>
                <a:gd name="T86" fmla="*/ 28 w 1115"/>
                <a:gd name="T87" fmla="*/ 428 h 1112"/>
                <a:gd name="T88" fmla="*/ 0 w 1115"/>
                <a:gd name="T89" fmla="*/ 282 h 1112"/>
                <a:gd name="T90" fmla="*/ 13 w 1115"/>
                <a:gd name="T91" fmla="*/ 171 h 1112"/>
                <a:gd name="T92" fmla="*/ 43 w 1115"/>
                <a:gd name="T93" fmla="*/ 97 h 1112"/>
                <a:gd name="T94" fmla="*/ 85 w 1115"/>
                <a:gd name="T95" fmla="*/ 49 h 1112"/>
                <a:gd name="T96" fmla="*/ 133 w 1115"/>
                <a:gd name="T97" fmla="*/ 14 h 1112"/>
                <a:gd name="T98" fmla="*/ 158 w 1115"/>
                <a:gd name="T99" fmla="*/ 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5" h="1112">
                  <a:moveTo>
                    <a:pt x="180" y="0"/>
                  </a:moveTo>
                  <a:lnTo>
                    <a:pt x="193" y="2"/>
                  </a:lnTo>
                  <a:lnTo>
                    <a:pt x="208" y="7"/>
                  </a:lnTo>
                  <a:lnTo>
                    <a:pt x="222" y="17"/>
                  </a:lnTo>
                  <a:lnTo>
                    <a:pt x="230" y="24"/>
                  </a:lnTo>
                  <a:lnTo>
                    <a:pt x="242" y="34"/>
                  </a:lnTo>
                  <a:lnTo>
                    <a:pt x="254" y="47"/>
                  </a:lnTo>
                  <a:lnTo>
                    <a:pt x="269" y="61"/>
                  </a:lnTo>
                  <a:lnTo>
                    <a:pt x="285" y="76"/>
                  </a:lnTo>
                  <a:lnTo>
                    <a:pt x="301" y="92"/>
                  </a:lnTo>
                  <a:lnTo>
                    <a:pt x="318" y="108"/>
                  </a:lnTo>
                  <a:lnTo>
                    <a:pt x="334" y="125"/>
                  </a:lnTo>
                  <a:lnTo>
                    <a:pt x="351" y="140"/>
                  </a:lnTo>
                  <a:lnTo>
                    <a:pt x="365" y="155"/>
                  </a:lnTo>
                  <a:lnTo>
                    <a:pt x="379" y="168"/>
                  </a:lnTo>
                  <a:lnTo>
                    <a:pt x="389" y="179"/>
                  </a:lnTo>
                  <a:lnTo>
                    <a:pt x="397" y="187"/>
                  </a:lnTo>
                  <a:lnTo>
                    <a:pt x="403" y="192"/>
                  </a:lnTo>
                  <a:lnTo>
                    <a:pt x="405" y="194"/>
                  </a:lnTo>
                  <a:lnTo>
                    <a:pt x="406" y="196"/>
                  </a:lnTo>
                  <a:lnTo>
                    <a:pt x="412" y="201"/>
                  </a:lnTo>
                  <a:lnTo>
                    <a:pt x="418" y="208"/>
                  </a:lnTo>
                  <a:lnTo>
                    <a:pt x="424" y="217"/>
                  </a:lnTo>
                  <a:lnTo>
                    <a:pt x="429" y="228"/>
                  </a:lnTo>
                  <a:lnTo>
                    <a:pt x="433" y="242"/>
                  </a:lnTo>
                  <a:lnTo>
                    <a:pt x="434" y="256"/>
                  </a:lnTo>
                  <a:lnTo>
                    <a:pt x="430" y="271"/>
                  </a:lnTo>
                  <a:lnTo>
                    <a:pt x="421" y="287"/>
                  </a:lnTo>
                  <a:lnTo>
                    <a:pt x="412" y="299"/>
                  </a:lnTo>
                  <a:lnTo>
                    <a:pt x="400" y="313"/>
                  </a:lnTo>
                  <a:lnTo>
                    <a:pt x="388" y="328"/>
                  </a:lnTo>
                  <a:lnTo>
                    <a:pt x="375" y="343"/>
                  </a:lnTo>
                  <a:lnTo>
                    <a:pt x="361" y="357"/>
                  </a:lnTo>
                  <a:lnTo>
                    <a:pt x="349" y="372"/>
                  </a:lnTo>
                  <a:lnTo>
                    <a:pt x="338" y="384"/>
                  </a:lnTo>
                  <a:lnTo>
                    <a:pt x="328" y="394"/>
                  </a:lnTo>
                  <a:lnTo>
                    <a:pt x="321" y="402"/>
                  </a:lnTo>
                  <a:lnTo>
                    <a:pt x="317" y="407"/>
                  </a:lnTo>
                  <a:lnTo>
                    <a:pt x="342" y="454"/>
                  </a:lnTo>
                  <a:lnTo>
                    <a:pt x="356" y="476"/>
                  </a:lnTo>
                  <a:lnTo>
                    <a:pt x="373" y="502"/>
                  </a:lnTo>
                  <a:lnTo>
                    <a:pt x="392" y="530"/>
                  </a:lnTo>
                  <a:lnTo>
                    <a:pt x="415" y="560"/>
                  </a:lnTo>
                  <a:lnTo>
                    <a:pt x="440" y="591"/>
                  </a:lnTo>
                  <a:lnTo>
                    <a:pt x="469" y="623"/>
                  </a:lnTo>
                  <a:lnTo>
                    <a:pt x="501" y="654"/>
                  </a:lnTo>
                  <a:lnTo>
                    <a:pt x="535" y="684"/>
                  </a:lnTo>
                  <a:lnTo>
                    <a:pt x="553" y="697"/>
                  </a:lnTo>
                  <a:lnTo>
                    <a:pt x="570" y="710"/>
                  </a:lnTo>
                  <a:lnTo>
                    <a:pt x="590" y="724"/>
                  </a:lnTo>
                  <a:lnTo>
                    <a:pt x="609" y="736"/>
                  </a:lnTo>
                  <a:lnTo>
                    <a:pt x="628" y="748"/>
                  </a:lnTo>
                  <a:lnTo>
                    <a:pt x="646" y="759"/>
                  </a:lnTo>
                  <a:lnTo>
                    <a:pt x="664" y="770"/>
                  </a:lnTo>
                  <a:lnTo>
                    <a:pt x="678" y="778"/>
                  </a:lnTo>
                  <a:lnTo>
                    <a:pt x="691" y="785"/>
                  </a:lnTo>
                  <a:lnTo>
                    <a:pt x="701" y="790"/>
                  </a:lnTo>
                  <a:lnTo>
                    <a:pt x="707" y="794"/>
                  </a:lnTo>
                  <a:lnTo>
                    <a:pt x="709" y="795"/>
                  </a:lnTo>
                  <a:lnTo>
                    <a:pt x="716" y="788"/>
                  </a:lnTo>
                  <a:lnTo>
                    <a:pt x="726" y="779"/>
                  </a:lnTo>
                  <a:lnTo>
                    <a:pt x="739" y="768"/>
                  </a:lnTo>
                  <a:lnTo>
                    <a:pt x="753" y="755"/>
                  </a:lnTo>
                  <a:lnTo>
                    <a:pt x="768" y="742"/>
                  </a:lnTo>
                  <a:lnTo>
                    <a:pt x="783" y="729"/>
                  </a:lnTo>
                  <a:lnTo>
                    <a:pt x="799" y="715"/>
                  </a:lnTo>
                  <a:lnTo>
                    <a:pt x="813" y="703"/>
                  </a:lnTo>
                  <a:lnTo>
                    <a:pt x="827" y="693"/>
                  </a:lnTo>
                  <a:lnTo>
                    <a:pt x="843" y="684"/>
                  </a:lnTo>
                  <a:lnTo>
                    <a:pt x="859" y="680"/>
                  </a:lnTo>
                  <a:lnTo>
                    <a:pt x="873" y="681"/>
                  </a:lnTo>
                  <a:lnTo>
                    <a:pt x="885" y="685"/>
                  </a:lnTo>
                  <a:lnTo>
                    <a:pt x="897" y="691"/>
                  </a:lnTo>
                  <a:lnTo>
                    <a:pt x="906" y="697"/>
                  </a:lnTo>
                  <a:lnTo>
                    <a:pt x="913" y="703"/>
                  </a:lnTo>
                  <a:lnTo>
                    <a:pt x="918" y="707"/>
                  </a:lnTo>
                  <a:lnTo>
                    <a:pt x="919" y="709"/>
                  </a:lnTo>
                  <a:lnTo>
                    <a:pt x="921" y="711"/>
                  </a:lnTo>
                  <a:lnTo>
                    <a:pt x="927" y="716"/>
                  </a:lnTo>
                  <a:lnTo>
                    <a:pt x="936" y="725"/>
                  </a:lnTo>
                  <a:lnTo>
                    <a:pt x="946" y="736"/>
                  </a:lnTo>
                  <a:lnTo>
                    <a:pt x="960" y="749"/>
                  </a:lnTo>
                  <a:lnTo>
                    <a:pt x="974" y="763"/>
                  </a:lnTo>
                  <a:lnTo>
                    <a:pt x="989" y="780"/>
                  </a:lnTo>
                  <a:lnTo>
                    <a:pt x="1006" y="796"/>
                  </a:lnTo>
                  <a:lnTo>
                    <a:pt x="1022" y="813"/>
                  </a:lnTo>
                  <a:lnTo>
                    <a:pt x="1039" y="829"/>
                  </a:lnTo>
                  <a:lnTo>
                    <a:pt x="1054" y="845"/>
                  </a:lnTo>
                  <a:lnTo>
                    <a:pt x="1068" y="859"/>
                  </a:lnTo>
                  <a:lnTo>
                    <a:pt x="1080" y="872"/>
                  </a:lnTo>
                  <a:lnTo>
                    <a:pt x="1090" y="882"/>
                  </a:lnTo>
                  <a:lnTo>
                    <a:pt x="1098" y="891"/>
                  </a:lnTo>
                  <a:lnTo>
                    <a:pt x="1108" y="906"/>
                  </a:lnTo>
                  <a:lnTo>
                    <a:pt x="1114" y="920"/>
                  </a:lnTo>
                  <a:lnTo>
                    <a:pt x="1115" y="934"/>
                  </a:lnTo>
                  <a:lnTo>
                    <a:pt x="1115" y="946"/>
                  </a:lnTo>
                  <a:lnTo>
                    <a:pt x="1114" y="955"/>
                  </a:lnTo>
                  <a:lnTo>
                    <a:pt x="1112" y="961"/>
                  </a:lnTo>
                  <a:lnTo>
                    <a:pt x="1111" y="963"/>
                  </a:lnTo>
                  <a:lnTo>
                    <a:pt x="1101" y="980"/>
                  </a:lnTo>
                  <a:lnTo>
                    <a:pt x="1089" y="996"/>
                  </a:lnTo>
                  <a:lnTo>
                    <a:pt x="1078" y="1013"/>
                  </a:lnTo>
                  <a:lnTo>
                    <a:pt x="1066" y="1028"/>
                  </a:lnTo>
                  <a:lnTo>
                    <a:pt x="1051" y="1042"/>
                  </a:lnTo>
                  <a:lnTo>
                    <a:pt x="1036" y="1057"/>
                  </a:lnTo>
                  <a:lnTo>
                    <a:pt x="1017" y="1069"/>
                  </a:lnTo>
                  <a:lnTo>
                    <a:pt x="996" y="1080"/>
                  </a:lnTo>
                  <a:lnTo>
                    <a:pt x="972" y="1091"/>
                  </a:lnTo>
                  <a:lnTo>
                    <a:pt x="943" y="1099"/>
                  </a:lnTo>
                  <a:lnTo>
                    <a:pt x="911" y="1106"/>
                  </a:lnTo>
                  <a:lnTo>
                    <a:pt x="874" y="1110"/>
                  </a:lnTo>
                  <a:lnTo>
                    <a:pt x="833" y="1112"/>
                  </a:lnTo>
                  <a:lnTo>
                    <a:pt x="783" y="1109"/>
                  </a:lnTo>
                  <a:lnTo>
                    <a:pt x="734" y="1100"/>
                  </a:lnTo>
                  <a:lnTo>
                    <a:pt x="685" y="1084"/>
                  </a:lnTo>
                  <a:lnTo>
                    <a:pt x="636" y="1065"/>
                  </a:lnTo>
                  <a:lnTo>
                    <a:pt x="588" y="1040"/>
                  </a:lnTo>
                  <a:lnTo>
                    <a:pt x="540" y="1012"/>
                  </a:lnTo>
                  <a:lnTo>
                    <a:pt x="494" y="980"/>
                  </a:lnTo>
                  <a:lnTo>
                    <a:pt x="449" y="945"/>
                  </a:lnTo>
                  <a:lnTo>
                    <a:pt x="405" y="908"/>
                  </a:lnTo>
                  <a:lnTo>
                    <a:pt x="363" y="869"/>
                  </a:lnTo>
                  <a:lnTo>
                    <a:pt x="323" y="829"/>
                  </a:lnTo>
                  <a:lnTo>
                    <a:pt x="285" y="789"/>
                  </a:lnTo>
                  <a:lnTo>
                    <a:pt x="245" y="749"/>
                  </a:lnTo>
                  <a:lnTo>
                    <a:pt x="206" y="707"/>
                  </a:lnTo>
                  <a:lnTo>
                    <a:pt x="169" y="663"/>
                  </a:lnTo>
                  <a:lnTo>
                    <a:pt x="134" y="618"/>
                  </a:lnTo>
                  <a:lnTo>
                    <a:pt x="102" y="572"/>
                  </a:lnTo>
                  <a:lnTo>
                    <a:pt x="73" y="525"/>
                  </a:lnTo>
                  <a:lnTo>
                    <a:pt x="48" y="476"/>
                  </a:lnTo>
                  <a:lnTo>
                    <a:pt x="28" y="428"/>
                  </a:lnTo>
                  <a:lnTo>
                    <a:pt x="13" y="379"/>
                  </a:lnTo>
                  <a:lnTo>
                    <a:pt x="4" y="330"/>
                  </a:lnTo>
                  <a:lnTo>
                    <a:pt x="0" y="282"/>
                  </a:lnTo>
                  <a:lnTo>
                    <a:pt x="3" y="239"/>
                  </a:lnTo>
                  <a:lnTo>
                    <a:pt x="7" y="203"/>
                  </a:lnTo>
                  <a:lnTo>
                    <a:pt x="13" y="171"/>
                  </a:lnTo>
                  <a:lnTo>
                    <a:pt x="21" y="143"/>
                  </a:lnTo>
                  <a:lnTo>
                    <a:pt x="32" y="118"/>
                  </a:lnTo>
                  <a:lnTo>
                    <a:pt x="43" y="97"/>
                  </a:lnTo>
                  <a:lnTo>
                    <a:pt x="56" y="78"/>
                  </a:lnTo>
                  <a:lnTo>
                    <a:pt x="71" y="63"/>
                  </a:lnTo>
                  <a:lnTo>
                    <a:pt x="85" y="49"/>
                  </a:lnTo>
                  <a:lnTo>
                    <a:pt x="101" y="36"/>
                  </a:lnTo>
                  <a:lnTo>
                    <a:pt x="117" y="25"/>
                  </a:lnTo>
                  <a:lnTo>
                    <a:pt x="133" y="14"/>
                  </a:lnTo>
                  <a:lnTo>
                    <a:pt x="149" y="4"/>
                  </a:lnTo>
                  <a:lnTo>
                    <a:pt x="152" y="3"/>
                  </a:lnTo>
                  <a:lnTo>
                    <a:pt x="158" y="2"/>
                  </a:lnTo>
                  <a:lnTo>
                    <a:pt x="168" y="0"/>
                  </a:lnTo>
                  <a:lnTo>
                    <a:pt x="180" y="0"/>
                  </a:lnTo>
                  <a:close/>
                </a:path>
              </a:pathLst>
            </a:custGeom>
            <a:solidFill>
              <a:schemeClr val="bg1"/>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aseline="-25000" dirty="0"/>
            </a:p>
          </p:txBody>
        </p:sp>
      </p:grpSp>
      <p:sp>
        <p:nvSpPr>
          <p:cNvPr id="3" name="Rectangle 2"/>
          <p:cNvSpPr/>
          <p:nvPr/>
        </p:nvSpPr>
        <p:spPr>
          <a:xfrm>
            <a:off x="1104728" y="1396854"/>
            <a:ext cx="3806004" cy="246221"/>
          </a:xfrm>
          <a:prstGeom prst="rect">
            <a:avLst/>
          </a:prstGeom>
        </p:spPr>
        <p:txBody>
          <a:bodyPr wrap="square" lIns="0" tIns="0" rIns="0" bIns="0" anchor="t">
            <a:spAutoFit/>
          </a:bodyPr>
          <a:lstStyle/>
          <a:p>
            <a:r>
              <a:rPr lang="en-US" sz="1600" dirty="0">
                <a:solidFill>
                  <a:srgbClr val="545850"/>
                </a:solidFill>
                <a:cs typeface="Calibri" pitchFamily="34" charset="0"/>
              </a:rPr>
              <a:t>Office of Air Quality</a:t>
            </a:r>
          </a:p>
        </p:txBody>
      </p:sp>
      <p:sp>
        <p:nvSpPr>
          <p:cNvPr id="4" name="Rectangle 3"/>
          <p:cNvSpPr/>
          <p:nvPr/>
        </p:nvSpPr>
        <p:spPr>
          <a:xfrm>
            <a:off x="1116920" y="2041021"/>
            <a:ext cx="3812828" cy="307777"/>
          </a:xfrm>
          <a:prstGeom prst="rect">
            <a:avLst/>
          </a:prstGeom>
        </p:spPr>
        <p:txBody>
          <a:bodyPr wrap="square" lIns="0" tIns="0" rIns="0" bIns="0" anchor="ctr">
            <a:spAutoFit/>
          </a:bodyPr>
          <a:lstStyle/>
          <a:p>
            <a:r>
              <a:rPr lang="en-US" sz="2000" b="1" cap="all" dirty="0">
                <a:solidFill>
                  <a:srgbClr val="545850"/>
                </a:solidFill>
                <a:latin typeface="+mj-lt"/>
                <a:ea typeface="Microsoft YaHei" pitchFamily="34" charset="-122"/>
                <a:cs typeface="Segoe UI" panose="020B0502040204020203" pitchFamily="34" charset="0"/>
              </a:rPr>
              <a:t>PHONE</a:t>
            </a:r>
            <a:endParaRPr lang="en-US" sz="1800" b="1" cap="all" dirty="0">
              <a:solidFill>
                <a:srgbClr val="545850"/>
              </a:solidFill>
              <a:latin typeface="+mj-lt"/>
              <a:ea typeface="Microsoft YaHei" pitchFamily="34" charset="-122"/>
              <a:cs typeface="Segoe UI" panose="020B0502040204020203" pitchFamily="34" charset="0"/>
            </a:endParaRPr>
          </a:p>
        </p:txBody>
      </p:sp>
      <p:sp>
        <p:nvSpPr>
          <p:cNvPr id="5" name="Rectangle 4"/>
          <p:cNvSpPr/>
          <p:nvPr/>
        </p:nvSpPr>
        <p:spPr>
          <a:xfrm>
            <a:off x="1125211" y="2383584"/>
            <a:ext cx="3804537" cy="246221"/>
          </a:xfrm>
          <a:prstGeom prst="rect">
            <a:avLst/>
          </a:prstGeom>
        </p:spPr>
        <p:txBody>
          <a:bodyPr wrap="square" lIns="0" tIns="0" rIns="0" bIns="0" anchor="t">
            <a:spAutoFit/>
          </a:bodyPr>
          <a:lstStyle/>
          <a:p>
            <a:r>
              <a:rPr lang="en-US" sz="1600" b="1" dirty="0">
                <a:solidFill>
                  <a:srgbClr val="545850"/>
                </a:solidFill>
                <a:cs typeface="Calibri" pitchFamily="34" charset="0"/>
              </a:rPr>
              <a:t>t: </a:t>
            </a:r>
            <a:r>
              <a:rPr lang="en-US" sz="1600" dirty="0">
                <a:solidFill>
                  <a:srgbClr val="545850"/>
                </a:solidFill>
                <a:cs typeface="Calibri" pitchFamily="34" charset="0"/>
              </a:rPr>
              <a:t>501.682.0756</a:t>
            </a:r>
          </a:p>
        </p:txBody>
      </p:sp>
      <p:sp>
        <p:nvSpPr>
          <p:cNvPr id="7" name="Rectangle 6"/>
          <p:cNvSpPr/>
          <p:nvPr/>
        </p:nvSpPr>
        <p:spPr>
          <a:xfrm>
            <a:off x="1085889" y="3034566"/>
            <a:ext cx="3804371" cy="307777"/>
          </a:xfrm>
          <a:prstGeom prst="rect">
            <a:avLst/>
          </a:prstGeom>
        </p:spPr>
        <p:txBody>
          <a:bodyPr wrap="square" lIns="0" tIns="0" rIns="0" bIns="0" anchor="ctr">
            <a:spAutoFit/>
          </a:bodyPr>
          <a:lstStyle/>
          <a:p>
            <a:r>
              <a:rPr lang="en-US" sz="2000" b="1" cap="all" dirty="0">
                <a:solidFill>
                  <a:srgbClr val="545850"/>
                </a:solidFill>
                <a:latin typeface="+mj-lt"/>
                <a:ea typeface="Microsoft YaHei" pitchFamily="34" charset="-122"/>
                <a:cs typeface="Segoe UI" panose="020B0502040204020203" pitchFamily="34" charset="0"/>
              </a:rPr>
              <a:t>EMAIL</a:t>
            </a:r>
            <a:endParaRPr lang="en-US" sz="1800" b="1" cap="all" dirty="0">
              <a:solidFill>
                <a:srgbClr val="545850"/>
              </a:solidFill>
              <a:latin typeface="+mj-lt"/>
              <a:ea typeface="Microsoft YaHei" pitchFamily="34" charset="-122"/>
              <a:cs typeface="Segoe UI" panose="020B0502040204020203" pitchFamily="34" charset="0"/>
            </a:endParaRPr>
          </a:p>
        </p:txBody>
      </p:sp>
      <p:sp>
        <p:nvSpPr>
          <p:cNvPr id="9" name="Rectangle 8"/>
          <p:cNvSpPr/>
          <p:nvPr/>
        </p:nvSpPr>
        <p:spPr>
          <a:xfrm>
            <a:off x="1085889" y="3385906"/>
            <a:ext cx="3807366" cy="246221"/>
          </a:xfrm>
          <a:prstGeom prst="rect">
            <a:avLst/>
          </a:prstGeom>
        </p:spPr>
        <p:txBody>
          <a:bodyPr wrap="square" lIns="0" tIns="0" rIns="0" bIns="0" anchor="t">
            <a:spAutoFit/>
          </a:bodyPr>
          <a:lstStyle/>
          <a:p>
            <a:r>
              <a:rPr lang="en-US" sz="1600" dirty="0">
                <a:solidFill>
                  <a:srgbClr val="545850"/>
                </a:solidFill>
                <a:cs typeface="Calibri" pitchFamily="34" charset="0"/>
              </a:rPr>
              <a:t>braun@adeq.state.ar.us</a:t>
            </a:r>
          </a:p>
        </p:txBody>
      </p:sp>
      <p:pic>
        <p:nvPicPr>
          <p:cNvPr id="49" name="Picture Placeholder 20"/>
          <p:cNvPicPr>
            <a:picLocks noChangeAspect="1"/>
          </p:cNvPicPr>
          <p:nvPr/>
        </p:nvPicPr>
        <p:blipFill rotWithShape="1">
          <a:blip r:embed="rId2">
            <a:extLst>
              <a:ext uri="{28A0092B-C50C-407E-A947-70E740481C1C}">
                <a14:useLocalDpi xmlns:a14="http://schemas.microsoft.com/office/drawing/2010/main" val="0"/>
              </a:ext>
            </a:extLst>
          </a:blip>
          <a:srcRect l="18924" t="32259" r="48858" b="-18754"/>
          <a:stretch/>
        </p:blipFill>
        <p:spPr>
          <a:xfrm>
            <a:off x="5427735" y="-1"/>
            <a:ext cx="3716265" cy="5143501"/>
          </a:xfrm>
          <a:prstGeom prst="rect">
            <a:avLst/>
          </a:prstGeom>
        </p:spPr>
      </p:pic>
      <p:grpSp>
        <p:nvGrpSpPr>
          <p:cNvPr id="52" name="Group 51"/>
          <p:cNvGrpSpPr/>
          <p:nvPr/>
        </p:nvGrpSpPr>
        <p:grpSpPr>
          <a:xfrm>
            <a:off x="571262" y="4131247"/>
            <a:ext cx="365635" cy="365635"/>
            <a:chOff x="3641771" y="4393798"/>
            <a:chExt cx="365635" cy="365635"/>
          </a:xfrm>
        </p:grpSpPr>
        <p:sp>
          <p:nvSpPr>
            <p:cNvPr id="50" name="Freeform 6"/>
            <p:cNvSpPr>
              <a:spLocks noEditPoints="1"/>
            </p:cNvSpPr>
            <p:nvPr/>
          </p:nvSpPr>
          <p:spPr bwMode="auto">
            <a:xfrm>
              <a:off x="3641771" y="4393798"/>
              <a:ext cx="365635" cy="365635"/>
            </a:xfrm>
            <a:custGeom>
              <a:avLst/>
              <a:gdLst>
                <a:gd name="T0" fmla="*/ 1657 w 3993"/>
                <a:gd name="T1" fmla="*/ 346 h 3992"/>
                <a:gd name="T2" fmla="*/ 1242 w 3993"/>
                <a:gd name="T3" fmla="*/ 490 h 3992"/>
                <a:gd name="T4" fmla="*/ 884 w 3993"/>
                <a:gd name="T5" fmla="*/ 732 h 3992"/>
                <a:gd name="T6" fmla="*/ 600 w 3993"/>
                <a:gd name="T7" fmla="*/ 1054 h 3992"/>
                <a:gd name="T8" fmla="*/ 405 w 3993"/>
                <a:gd name="T9" fmla="*/ 1443 h 3992"/>
                <a:gd name="T10" fmla="*/ 315 w 3993"/>
                <a:gd name="T11" fmla="*/ 1881 h 3992"/>
                <a:gd name="T12" fmla="*/ 346 w 3993"/>
                <a:gd name="T13" fmla="*/ 2335 h 3992"/>
                <a:gd name="T14" fmla="*/ 490 w 3993"/>
                <a:gd name="T15" fmla="*/ 2750 h 3992"/>
                <a:gd name="T16" fmla="*/ 732 w 3993"/>
                <a:gd name="T17" fmla="*/ 3108 h 3992"/>
                <a:gd name="T18" fmla="*/ 1055 w 3993"/>
                <a:gd name="T19" fmla="*/ 3392 h 3992"/>
                <a:gd name="T20" fmla="*/ 1443 w 3993"/>
                <a:gd name="T21" fmla="*/ 3586 h 3992"/>
                <a:gd name="T22" fmla="*/ 1881 w 3993"/>
                <a:gd name="T23" fmla="*/ 3676 h 3992"/>
                <a:gd name="T24" fmla="*/ 2336 w 3993"/>
                <a:gd name="T25" fmla="*/ 3646 h 3992"/>
                <a:gd name="T26" fmla="*/ 2751 w 3993"/>
                <a:gd name="T27" fmla="*/ 3501 h 3992"/>
                <a:gd name="T28" fmla="*/ 3109 w 3993"/>
                <a:gd name="T29" fmla="*/ 3260 h 3992"/>
                <a:gd name="T30" fmla="*/ 3394 w 3993"/>
                <a:gd name="T31" fmla="*/ 2937 h 3992"/>
                <a:gd name="T32" fmla="*/ 3588 w 3993"/>
                <a:gd name="T33" fmla="*/ 2548 h 3992"/>
                <a:gd name="T34" fmla="*/ 3678 w 3993"/>
                <a:gd name="T35" fmla="*/ 2111 h 3992"/>
                <a:gd name="T36" fmla="*/ 3647 w 3993"/>
                <a:gd name="T37" fmla="*/ 1656 h 3992"/>
                <a:gd name="T38" fmla="*/ 3503 w 3993"/>
                <a:gd name="T39" fmla="*/ 1241 h 3992"/>
                <a:gd name="T40" fmla="*/ 3261 w 3993"/>
                <a:gd name="T41" fmla="*/ 883 h 3992"/>
                <a:gd name="T42" fmla="*/ 2938 w 3993"/>
                <a:gd name="T43" fmla="*/ 599 h 3992"/>
                <a:gd name="T44" fmla="*/ 2550 w 3993"/>
                <a:gd name="T45" fmla="*/ 405 h 3992"/>
                <a:gd name="T46" fmla="*/ 2111 w 3993"/>
                <a:gd name="T47" fmla="*/ 315 h 3992"/>
                <a:gd name="T48" fmla="*/ 2238 w 3993"/>
                <a:gd name="T49" fmla="*/ 14 h 3992"/>
                <a:gd name="T50" fmla="*/ 2693 w 3993"/>
                <a:gd name="T51" fmla="*/ 125 h 3992"/>
                <a:gd name="T52" fmla="*/ 3101 w 3993"/>
                <a:gd name="T53" fmla="*/ 333 h 3992"/>
                <a:gd name="T54" fmla="*/ 3448 w 3993"/>
                <a:gd name="T55" fmla="*/ 625 h 3992"/>
                <a:gd name="T56" fmla="*/ 3720 w 3993"/>
                <a:gd name="T57" fmla="*/ 989 h 3992"/>
                <a:gd name="T58" fmla="*/ 3906 w 3993"/>
                <a:gd name="T59" fmla="*/ 1409 h 3992"/>
                <a:gd name="T60" fmla="*/ 3990 w 3993"/>
                <a:gd name="T61" fmla="*/ 1874 h 3992"/>
                <a:gd name="T62" fmla="*/ 3961 w 3993"/>
                <a:gd name="T63" fmla="*/ 2354 h 3992"/>
                <a:gd name="T64" fmla="*/ 3825 w 3993"/>
                <a:gd name="T65" fmla="*/ 2798 h 3992"/>
                <a:gd name="T66" fmla="*/ 3594 w 3993"/>
                <a:gd name="T67" fmla="*/ 3193 h 3992"/>
                <a:gd name="T68" fmla="*/ 3283 w 3993"/>
                <a:gd name="T69" fmla="*/ 3522 h 3992"/>
                <a:gd name="T70" fmla="*/ 2904 w 3993"/>
                <a:gd name="T71" fmla="*/ 3774 h 3992"/>
                <a:gd name="T72" fmla="*/ 2471 w 3993"/>
                <a:gd name="T73" fmla="*/ 3934 h 3992"/>
                <a:gd name="T74" fmla="*/ 1996 w 3993"/>
                <a:gd name="T75" fmla="*/ 3992 h 3992"/>
                <a:gd name="T76" fmla="*/ 1522 w 3993"/>
                <a:gd name="T77" fmla="*/ 3934 h 3992"/>
                <a:gd name="T78" fmla="*/ 1089 w 3993"/>
                <a:gd name="T79" fmla="*/ 3774 h 3992"/>
                <a:gd name="T80" fmla="*/ 710 w 3993"/>
                <a:gd name="T81" fmla="*/ 3522 h 3992"/>
                <a:gd name="T82" fmla="*/ 398 w 3993"/>
                <a:gd name="T83" fmla="*/ 3193 h 3992"/>
                <a:gd name="T84" fmla="*/ 169 w 3993"/>
                <a:gd name="T85" fmla="*/ 2798 h 3992"/>
                <a:gd name="T86" fmla="*/ 33 w 3993"/>
                <a:gd name="T87" fmla="*/ 2354 h 3992"/>
                <a:gd name="T88" fmla="*/ 3 w 3993"/>
                <a:gd name="T89" fmla="*/ 1874 h 3992"/>
                <a:gd name="T90" fmla="*/ 87 w 3993"/>
                <a:gd name="T91" fmla="*/ 1409 h 3992"/>
                <a:gd name="T92" fmla="*/ 273 w 3993"/>
                <a:gd name="T93" fmla="*/ 989 h 3992"/>
                <a:gd name="T94" fmla="*/ 545 w 3993"/>
                <a:gd name="T95" fmla="*/ 625 h 3992"/>
                <a:gd name="T96" fmla="*/ 892 w 3993"/>
                <a:gd name="T97" fmla="*/ 333 h 3992"/>
                <a:gd name="T98" fmla="*/ 1300 w 3993"/>
                <a:gd name="T99" fmla="*/ 125 h 3992"/>
                <a:gd name="T100" fmla="*/ 1756 w 3993"/>
                <a:gd name="T101" fmla="*/ 14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93" h="3992">
                  <a:moveTo>
                    <a:pt x="1996" y="312"/>
                  </a:moveTo>
                  <a:lnTo>
                    <a:pt x="1881" y="315"/>
                  </a:lnTo>
                  <a:lnTo>
                    <a:pt x="1768" y="327"/>
                  </a:lnTo>
                  <a:lnTo>
                    <a:pt x="1657" y="346"/>
                  </a:lnTo>
                  <a:lnTo>
                    <a:pt x="1549" y="372"/>
                  </a:lnTo>
                  <a:lnTo>
                    <a:pt x="1443" y="405"/>
                  </a:lnTo>
                  <a:lnTo>
                    <a:pt x="1340" y="444"/>
                  </a:lnTo>
                  <a:lnTo>
                    <a:pt x="1242" y="490"/>
                  </a:lnTo>
                  <a:lnTo>
                    <a:pt x="1146" y="542"/>
                  </a:lnTo>
                  <a:lnTo>
                    <a:pt x="1055" y="599"/>
                  </a:lnTo>
                  <a:lnTo>
                    <a:pt x="968" y="662"/>
                  </a:lnTo>
                  <a:lnTo>
                    <a:pt x="884" y="732"/>
                  </a:lnTo>
                  <a:lnTo>
                    <a:pt x="805" y="806"/>
                  </a:lnTo>
                  <a:lnTo>
                    <a:pt x="732" y="883"/>
                  </a:lnTo>
                  <a:lnTo>
                    <a:pt x="663" y="967"/>
                  </a:lnTo>
                  <a:lnTo>
                    <a:pt x="600" y="1054"/>
                  </a:lnTo>
                  <a:lnTo>
                    <a:pt x="541" y="1145"/>
                  </a:lnTo>
                  <a:lnTo>
                    <a:pt x="490" y="1241"/>
                  </a:lnTo>
                  <a:lnTo>
                    <a:pt x="444" y="1341"/>
                  </a:lnTo>
                  <a:lnTo>
                    <a:pt x="405" y="1443"/>
                  </a:lnTo>
                  <a:lnTo>
                    <a:pt x="373" y="1548"/>
                  </a:lnTo>
                  <a:lnTo>
                    <a:pt x="346" y="1656"/>
                  </a:lnTo>
                  <a:lnTo>
                    <a:pt x="328" y="1767"/>
                  </a:lnTo>
                  <a:lnTo>
                    <a:pt x="315" y="1881"/>
                  </a:lnTo>
                  <a:lnTo>
                    <a:pt x="312" y="1996"/>
                  </a:lnTo>
                  <a:lnTo>
                    <a:pt x="315" y="2111"/>
                  </a:lnTo>
                  <a:lnTo>
                    <a:pt x="328" y="2224"/>
                  </a:lnTo>
                  <a:lnTo>
                    <a:pt x="346" y="2335"/>
                  </a:lnTo>
                  <a:lnTo>
                    <a:pt x="373" y="2443"/>
                  </a:lnTo>
                  <a:lnTo>
                    <a:pt x="405" y="2548"/>
                  </a:lnTo>
                  <a:lnTo>
                    <a:pt x="444" y="2652"/>
                  </a:lnTo>
                  <a:lnTo>
                    <a:pt x="490" y="2750"/>
                  </a:lnTo>
                  <a:lnTo>
                    <a:pt x="541" y="2846"/>
                  </a:lnTo>
                  <a:lnTo>
                    <a:pt x="600" y="2937"/>
                  </a:lnTo>
                  <a:lnTo>
                    <a:pt x="663" y="3024"/>
                  </a:lnTo>
                  <a:lnTo>
                    <a:pt x="732" y="3108"/>
                  </a:lnTo>
                  <a:lnTo>
                    <a:pt x="805" y="3187"/>
                  </a:lnTo>
                  <a:lnTo>
                    <a:pt x="884" y="3260"/>
                  </a:lnTo>
                  <a:lnTo>
                    <a:pt x="968" y="3329"/>
                  </a:lnTo>
                  <a:lnTo>
                    <a:pt x="1055" y="3392"/>
                  </a:lnTo>
                  <a:lnTo>
                    <a:pt x="1146" y="3450"/>
                  </a:lnTo>
                  <a:lnTo>
                    <a:pt x="1242" y="3501"/>
                  </a:lnTo>
                  <a:lnTo>
                    <a:pt x="1340" y="3547"/>
                  </a:lnTo>
                  <a:lnTo>
                    <a:pt x="1443" y="3586"/>
                  </a:lnTo>
                  <a:lnTo>
                    <a:pt x="1549" y="3619"/>
                  </a:lnTo>
                  <a:lnTo>
                    <a:pt x="1657" y="3646"/>
                  </a:lnTo>
                  <a:lnTo>
                    <a:pt x="1768" y="3664"/>
                  </a:lnTo>
                  <a:lnTo>
                    <a:pt x="1881" y="3676"/>
                  </a:lnTo>
                  <a:lnTo>
                    <a:pt x="1996" y="3680"/>
                  </a:lnTo>
                  <a:lnTo>
                    <a:pt x="2111" y="3676"/>
                  </a:lnTo>
                  <a:lnTo>
                    <a:pt x="2225" y="3664"/>
                  </a:lnTo>
                  <a:lnTo>
                    <a:pt x="2336" y="3646"/>
                  </a:lnTo>
                  <a:lnTo>
                    <a:pt x="2444" y="3619"/>
                  </a:lnTo>
                  <a:lnTo>
                    <a:pt x="2550" y="3586"/>
                  </a:lnTo>
                  <a:lnTo>
                    <a:pt x="2652" y="3547"/>
                  </a:lnTo>
                  <a:lnTo>
                    <a:pt x="2751" y="3501"/>
                  </a:lnTo>
                  <a:lnTo>
                    <a:pt x="2847" y="3450"/>
                  </a:lnTo>
                  <a:lnTo>
                    <a:pt x="2938" y="3392"/>
                  </a:lnTo>
                  <a:lnTo>
                    <a:pt x="3026" y="3329"/>
                  </a:lnTo>
                  <a:lnTo>
                    <a:pt x="3109" y="3260"/>
                  </a:lnTo>
                  <a:lnTo>
                    <a:pt x="3187" y="3187"/>
                  </a:lnTo>
                  <a:lnTo>
                    <a:pt x="3261" y="3108"/>
                  </a:lnTo>
                  <a:lnTo>
                    <a:pt x="3330" y="3024"/>
                  </a:lnTo>
                  <a:lnTo>
                    <a:pt x="3394" y="2937"/>
                  </a:lnTo>
                  <a:lnTo>
                    <a:pt x="3451" y="2846"/>
                  </a:lnTo>
                  <a:lnTo>
                    <a:pt x="3503" y="2750"/>
                  </a:lnTo>
                  <a:lnTo>
                    <a:pt x="3549" y="2652"/>
                  </a:lnTo>
                  <a:lnTo>
                    <a:pt x="3588" y="2548"/>
                  </a:lnTo>
                  <a:lnTo>
                    <a:pt x="3621" y="2443"/>
                  </a:lnTo>
                  <a:lnTo>
                    <a:pt x="3647" y="2335"/>
                  </a:lnTo>
                  <a:lnTo>
                    <a:pt x="3666" y="2224"/>
                  </a:lnTo>
                  <a:lnTo>
                    <a:pt x="3678" y="2111"/>
                  </a:lnTo>
                  <a:lnTo>
                    <a:pt x="3681" y="1996"/>
                  </a:lnTo>
                  <a:lnTo>
                    <a:pt x="3678" y="1881"/>
                  </a:lnTo>
                  <a:lnTo>
                    <a:pt x="3666" y="1767"/>
                  </a:lnTo>
                  <a:lnTo>
                    <a:pt x="3647" y="1656"/>
                  </a:lnTo>
                  <a:lnTo>
                    <a:pt x="3621" y="1548"/>
                  </a:lnTo>
                  <a:lnTo>
                    <a:pt x="3588" y="1443"/>
                  </a:lnTo>
                  <a:lnTo>
                    <a:pt x="3549" y="1341"/>
                  </a:lnTo>
                  <a:lnTo>
                    <a:pt x="3503" y="1241"/>
                  </a:lnTo>
                  <a:lnTo>
                    <a:pt x="3451" y="1145"/>
                  </a:lnTo>
                  <a:lnTo>
                    <a:pt x="3394" y="1054"/>
                  </a:lnTo>
                  <a:lnTo>
                    <a:pt x="3330" y="967"/>
                  </a:lnTo>
                  <a:lnTo>
                    <a:pt x="3261" y="883"/>
                  </a:lnTo>
                  <a:lnTo>
                    <a:pt x="3187" y="806"/>
                  </a:lnTo>
                  <a:lnTo>
                    <a:pt x="3109" y="732"/>
                  </a:lnTo>
                  <a:lnTo>
                    <a:pt x="3026" y="662"/>
                  </a:lnTo>
                  <a:lnTo>
                    <a:pt x="2938" y="599"/>
                  </a:lnTo>
                  <a:lnTo>
                    <a:pt x="2847" y="542"/>
                  </a:lnTo>
                  <a:lnTo>
                    <a:pt x="2751" y="490"/>
                  </a:lnTo>
                  <a:lnTo>
                    <a:pt x="2652" y="444"/>
                  </a:lnTo>
                  <a:lnTo>
                    <a:pt x="2550" y="405"/>
                  </a:lnTo>
                  <a:lnTo>
                    <a:pt x="2444" y="372"/>
                  </a:lnTo>
                  <a:lnTo>
                    <a:pt x="2336" y="346"/>
                  </a:lnTo>
                  <a:lnTo>
                    <a:pt x="2225" y="327"/>
                  </a:lnTo>
                  <a:lnTo>
                    <a:pt x="2111" y="315"/>
                  </a:lnTo>
                  <a:lnTo>
                    <a:pt x="1996" y="312"/>
                  </a:lnTo>
                  <a:close/>
                  <a:moveTo>
                    <a:pt x="1996" y="0"/>
                  </a:moveTo>
                  <a:lnTo>
                    <a:pt x="2119" y="3"/>
                  </a:lnTo>
                  <a:lnTo>
                    <a:pt x="2238" y="14"/>
                  </a:lnTo>
                  <a:lnTo>
                    <a:pt x="2355" y="32"/>
                  </a:lnTo>
                  <a:lnTo>
                    <a:pt x="2471" y="57"/>
                  </a:lnTo>
                  <a:lnTo>
                    <a:pt x="2584" y="87"/>
                  </a:lnTo>
                  <a:lnTo>
                    <a:pt x="2693" y="125"/>
                  </a:lnTo>
                  <a:lnTo>
                    <a:pt x="2800" y="168"/>
                  </a:lnTo>
                  <a:lnTo>
                    <a:pt x="2904" y="217"/>
                  </a:lnTo>
                  <a:lnTo>
                    <a:pt x="3004" y="273"/>
                  </a:lnTo>
                  <a:lnTo>
                    <a:pt x="3101" y="333"/>
                  </a:lnTo>
                  <a:lnTo>
                    <a:pt x="3194" y="399"/>
                  </a:lnTo>
                  <a:lnTo>
                    <a:pt x="3283" y="469"/>
                  </a:lnTo>
                  <a:lnTo>
                    <a:pt x="3368" y="545"/>
                  </a:lnTo>
                  <a:lnTo>
                    <a:pt x="3448" y="625"/>
                  </a:lnTo>
                  <a:lnTo>
                    <a:pt x="3523" y="710"/>
                  </a:lnTo>
                  <a:lnTo>
                    <a:pt x="3594" y="798"/>
                  </a:lnTo>
                  <a:lnTo>
                    <a:pt x="3659" y="892"/>
                  </a:lnTo>
                  <a:lnTo>
                    <a:pt x="3720" y="989"/>
                  </a:lnTo>
                  <a:lnTo>
                    <a:pt x="3776" y="1088"/>
                  </a:lnTo>
                  <a:lnTo>
                    <a:pt x="3825" y="1193"/>
                  </a:lnTo>
                  <a:lnTo>
                    <a:pt x="3868" y="1300"/>
                  </a:lnTo>
                  <a:lnTo>
                    <a:pt x="3906" y="1409"/>
                  </a:lnTo>
                  <a:lnTo>
                    <a:pt x="3936" y="1522"/>
                  </a:lnTo>
                  <a:lnTo>
                    <a:pt x="3961" y="1637"/>
                  </a:lnTo>
                  <a:lnTo>
                    <a:pt x="3979" y="1755"/>
                  </a:lnTo>
                  <a:lnTo>
                    <a:pt x="3990" y="1874"/>
                  </a:lnTo>
                  <a:lnTo>
                    <a:pt x="3993" y="1996"/>
                  </a:lnTo>
                  <a:lnTo>
                    <a:pt x="3990" y="2118"/>
                  </a:lnTo>
                  <a:lnTo>
                    <a:pt x="3979" y="2236"/>
                  </a:lnTo>
                  <a:lnTo>
                    <a:pt x="3961" y="2354"/>
                  </a:lnTo>
                  <a:lnTo>
                    <a:pt x="3936" y="2470"/>
                  </a:lnTo>
                  <a:lnTo>
                    <a:pt x="3906" y="2582"/>
                  </a:lnTo>
                  <a:lnTo>
                    <a:pt x="3868" y="2692"/>
                  </a:lnTo>
                  <a:lnTo>
                    <a:pt x="3825" y="2798"/>
                  </a:lnTo>
                  <a:lnTo>
                    <a:pt x="3776" y="2903"/>
                  </a:lnTo>
                  <a:lnTo>
                    <a:pt x="3720" y="3004"/>
                  </a:lnTo>
                  <a:lnTo>
                    <a:pt x="3659" y="3099"/>
                  </a:lnTo>
                  <a:lnTo>
                    <a:pt x="3594" y="3193"/>
                  </a:lnTo>
                  <a:lnTo>
                    <a:pt x="3523" y="3281"/>
                  </a:lnTo>
                  <a:lnTo>
                    <a:pt x="3448" y="3366"/>
                  </a:lnTo>
                  <a:lnTo>
                    <a:pt x="3368" y="3447"/>
                  </a:lnTo>
                  <a:lnTo>
                    <a:pt x="3283" y="3522"/>
                  </a:lnTo>
                  <a:lnTo>
                    <a:pt x="3194" y="3593"/>
                  </a:lnTo>
                  <a:lnTo>
                    <a:pt x="3101" y="3659"/>
                  </a:lnTo>
                  <a:lnTo>
                    <a:pt x="3004" y="3718"/>
                  </a:lnTo>
                  <a:lnTo>
                    <a:pt x="2904" y="3774"/>
                  </a:lnTo>
                  <a:lnTo>
                    <a:pt x="2800" y="3823"/>
                  </a:lnTo>
                  <a:lnTo>
                    <a:pt x="2693" y="3866"/>
                  </a:lnTo>
                  <a:lnTo>
                    <a:pt x="2584" y="3904"/>
                  </a:lnTo>
                  <a:lnTo>
                    <a:pt x="2471" y="3934"/>
                  </a:lnTo>
                  <a:lnTo>
                    <a:pt x="2355" y="3959"/>
                  </a:lnTo>
                  <a:lnTo>
                    <a:pt x="2238" y="3977"/>
                  </a:lnTo>
                  <a:lnTo>
                    <a:pt x="2119" y="3988"/>
                  </a:lnTo>
                  <a:lnTo>
                    <a:pt x="1996" y="3992"/>
                  </a:lnTo>
                  <a:lnTo>
                    <a:pt x="1875" y="3988"/>
                  </a:lnTo>
                  <a:lnTo>
                    <a:pt x="1756" y="3977"/>
                  </a:lnTo>
                  <a:lnTo>
                    <a:pt x="1638" y="3959"/>
                  </a:lnTo>
                  <a:lnTo>
                    <a:pt x="1522" y="3934"/>
                  </a:lnTo>
                  <a:lnTo>
                    <a:pt x="1409" y="3904"/>
                  </a:lnTo>
                  <a:lnTo>
                    <a:pt x="1300" y="3866"/>
                  </a:lnTo>
                  <a:lnTo>
                    <a:pt x="1193" y="3823"/>
                  </a:lnTo>
                  <a:lnTo>
                    <a:pt x="1089" y="3774"/>
                  </a:lnTo>
                  <a:lnTo>
                    <a:pt x="988" y="3718"/>
                  </a:lnTo>
                  <a:lnTo>
                    <a:pt x="892" y="3659"/>
                  </a:lnTo>
                  <a:lnTo>
                    <a:pt x="799" y="3593"/>
                  </a:lnTo>
                  <a:lnTo>
                    <a:pt x="710" y="3522"/>
                  </a:lnTo>
                  <a:lnTo>
                    <a:pt x="625" y="3447"/>
                  </a:lnTo>
                  <a:lnTo>
                    <a:pt x="545" y="3366"/>
                  </a:lnTo>
                  <a:lnTo>
                    <a:pt x="470" y="3281"/>
                  </a:lnTo>
                  <a:lnTo>
                    <a:pt x="398" y="3193"/>
                  </a:lnTo>
                  <a:lnTo>
                    <a:pt x="332" y="3099"/>
                  </a:lnTo>
                  <a:lnTo>
                    <a:pt x="273" y="3004"/>
                  </a:lnTo>
                  <a:lnTo>
                    <a:pt x="217" y="2903"/>
                  </a:lnTo>
                  <a:lnTo>
                    <a:pt x="169" y="2798"/>
                  </a:lnTo>
                  <a:lnTo>
                    <a:pt x="125" y="2692"/>
                  </a:lnTo>
                  <a:lnTo>
                    <a:pt x="87" y="2582"/>
                  </a:lnTo>
                  <a:lnTo>
                    <a:pt x="57" y="2470"/>
                  </a:lnTo>
                  <a:lnTo>
                    <a:pt x="33" y="2354"/>
                  </a:lnTo>
                  <a:lnTo>
                    <a:pt x="14" y="2236"/>
                  </a:lnTo>
                  <a:lnTo>
                    <a:pt x="3" y="2118"/>
                  </a:lnTo>
                  <a:lnTo>
                    <a:pt x="0" y="1996"/>
                  </a:lnTo>
                  <a:lnTo>
                    <a:pt x="3" y="1874"/>
                  </a:lnTo>
                  <a:lnTo>
                    <a:pt x="14" y="1755"/>
                  </a:lnTo>
                  <a:lnTo>
                    <a:pt x="33" y="1637"/>
                  </a:lnTo>
                  <a:lnTo>
                    <a:pt x="57" y="1522"/>
                  </a:lnTo>
                  <a:lnTo>
                    <a:pt x="87" y="1409"/>
                  </a:lnTo>
                  <a:lnTo>
                    <a:pt x="125" y="1300"/>
                  </a:lnTo>
                  <a:lnTo>
                    <a:pt x="169" y="1193"/>
                  </a:lnTo>
                  <a:lnTo>
                    <a:pt x="217" y="1088"/>
                  </a:lnTo>
                  <a:lnTo>
                    <a:pt x="273" y="989"/>
                  </a:lnTo>
                  <a:lnTo>
                    <a:pt x="332" y="892"/>
                  </a:lnTo>
                  <a:lnTo>
                    <a:pt x="398" y="798"/>
                  </a:lnTo>
                  <a:lnTo>
                    <a:pt x="470" y="710"/>
                  </a:lnTo>
                  <a:lnTo>
                    <a:pt x="545" y="625"/>
                  </a:lnTo>
                  <a:lnTo>
                    <a:pt x="625" y="545"/>
                  </a:lnTo>
                  <a:lnTo>
                    <a:pt x="710" y="469"/>
                  </a:lnTo>
                  <a:lnTo>
                    <a:pt x="799" y="399"/>
                  </a:lnTo>
                  <a:lnTo>
                    <a:pt x="892" y="333"/>
                  </a:lnTo>
                  <a:lnTo>
                    <a:pt x="988" y="273"/>
                  </a:lnTo>
                  <a:lnTo>
                    <a:pt x="1089" y="217"/>
                  </a:lnTo>
                  <a:lnTo>
                    <a:pt x="1193" y="168"/>
                  </a:lnTo>
                  <a:lnTo>
                    <a:pt x="1300" y="125"/>
                  </a:lnTo>
                  <a:lnTo>
                    <a:pt x="1409" y="87"/>
                  </a:lnTo>
                  <a:lnTo>
                    <a:pt x="1522" y="57"/>
                  </a:lnTo>
                  <a:lnTo>
                    <a:pt x="1638" y="32"/>
                  </a:lnTo>
                  <a:lnTo>
                    <a:pt x="1756" y="14"/>
                  </a:lnTo>
                  <a:lnTo>
                    <a:pt x="1875" y="3"/>
                  </a:lnTo>
                  <a:lnTo>
                    <a:pt x="1996" y="0"/>
                  </a:lnTo>
                  <a:close/>
                </a:path>
              </a:pathLst>
            </a:custGeom>
            <a:solidFill>
              <a:schemeClr val="accent2"/>
            </a:solidFill>
            <a:ln w="0">
              <a:noFill/>
              <a:prstDash val="solid"/>
              <a:round/>
              <a:headEnd/>
              <a:tailEnd/>
            </a:ln>
          </p:spPr>
          <p:txBody>
            <a:bodyPr vert="horz" wrap="square" lIns="91440" tIns="45720" rIns="91440" bIns="45720" numCol="1" anchor="ctr" anchorCtr="0" compatLnSpc="1">
              <a:prstTxWarp prst="textNoShape">
                <a:avLst/>
              </a:prstTxWarp>
            </a:bodyPr>
            <a:lstStyle/>
            <a:p>
              <a:endParaRPr lang="en-US"/>
            </a:p>
          </p:txBody>
        </p:sp>
        <p:sp>
          <p:nvSpPr>
            <p:cNvPr id="51" name="Freeform 7"/>
            <p:cNvSpPr>
              <a:spLocks/>
            </p:cNvSpPr>
            <p:nvPr/>
          </p:nvSpPr>
          <p:spPr bwMode="auto">
            <a:xfrm>
              <a:off x="3780991" y="4485023"/>
              <a:ext cx="86829" cy="182818"/>
            </a:xfrm>
            <a:custGeom>
              <a:avLst/>
              <a:gdLst>
                <a:gd name="T0" fmla="*/ 686 w 949"/>
                <a:gd name="T1" fmla="*/ 0 h 1997"/>
                <a:gd name="T2" fmla="*/ 943 w 949"/>
                <a:gd name="T3" fmla="*/ 3 h 1997"/>
                <a:gd name="T4" fmla="*/ 943 w 949"/>
                <a:gd name="T5" fmla="*/ 344 h 1997"/>
                <a:gd name="T6" fmla="*/ 719 w 949"/>
                <a:gd name="T7" fmla="*/ 344 h 1997"/>
                <a:gd name="T8" fmla="*/ 706 w 949"/>
                <a:gd name="T9" fmla="*/ 345 h 1997"/>
                <a:gd name="T10" fmla="*/ 693 w 949"/>
                <a:gd name="T11" fmla="*/ 346 h 1997"/>
                <a:gd name="T12" fmla="*/ 677 w 949"/>
                <a:gd name="T13" fmla="*/ 350 h 1997"/>
                <a:gd name="T14" fmla="*/ 661 w 949"/>
                <a:gd name="T15" fmla="*/ 356 h 1997"/>
                <a:gd name="T16" fmla="*/ 646 w 949"/>
                <a:gd name="T17" fmla="*/ 363 h 1997"/>
                <a:gd name="T18" fmla="*/ 632 w 949"/>
                <a:gd name="T19" fmla="*/ 373 h 1997"/>
                <a:gd name="T20" fmla="*/ 620 w 949"/>
                <a:gd name="T21" fmla="*/ 385 h 1997"/>
                <a:gd name="T22" fmla="*/ 610 w 949"/>
                <a:gd name="T23" fmla="*/ 400 h 1997"/>
                <a:gd name="T24" fmla="*/ 603 w 949"/>
                <a:gd name="T25" fmla="*/ 418 h 1997"/>
                <a:gd name="T26" fmla="*/ 601 w 949"/>
                <a:gd name="T27" fmla="*/ 440 h 1997"/>
                <a:gd name="T28" fmla="*/ 601 w 949"/>
                <a:gd name="T29" fmla="*/ 693 h 1997"/>
                <a:gd name="T30" fmla="*/ 949 w 949"/>
                <a:gd name="T31" fmla="*/ 693 h 1997"/>
                <a:gd name="T32" fmla="*/ 894 w 949"/>
                <a:gd name="T33" fmla="*/ 1045 h 1997"/>
                <a:gd name="T34" fmla="*/ 601 w 949"/>
                <a:gd name="T35" fmla="*/ 1045 h 1997"/>
                <a:gd name="T36" fmla="*/ 601 w 949"/>
                <a:gd name="T37" fmla="*/ 1997 h 1997"/>
                <a:gd name="T38" fmla="*/ 255 w 949"/>
                <a:gd name="T39" fmla="*/ 1997 h 1997"/>
                <a:gd name="T40" fmla="*/ 255 w 949"/>
                <a:gd name="T41" fmla="*/ 1045 h 1997"/>
                <a:gd name="T42" fmla="*/ 0 w 949"/>
                <a:gd name="T43" fmla="*/ 1045 h 1997"/>
                <a:gd name="T44" fmla="*/ 0 w 949"/>
                <a:gd name="T45" fmla="*/ 693 h 1997"/>
                <a:gd name="T46" fmla="*/ 255 w 949"/>
                <a:gd name="T47" fmla="*/ 693 h 1997"/>
                <a:gd name="T48" fmla="*/ 255 w 949"/>
                <a:gd name="T49" fmla="*/ 419 h 1997"/>
                <a:gd name="T50" fmla="*/ 255 w 949"/>
                <a:gd name="T51" fmla="*/ 392 h 1997"/>
                <a:gd name="T52" fmla="*/ 258 w 949"/>
                <a:gd name="T53" fmla="*/ 364 h 1997"/>
                <a:gd name="T54" fmla="*/ 261 w 949"/>
                <a:gd name="T55" fmla="*/ 336 h 1997"/>
                <a:gd name="T56" fmla="*/ 268 w 949"/>
                <a:gd name="T57" fmla="*/ 307 h 1997"/>
                <a:gd name="T58" fmla="*/ 275 w 949"/>
                <a:gd name="T59" fmla="*/ 277 h 1997"/>
                <a:gd name="T60" fmla="*/ 286 w 949"/>
                <a:gd name="T61" fmla="*/ 248 h 1997"/>
                <a:gd name="T62" fmla="*/ 298 w 949"/>
                <a:gd name="T63" fmla="*/ 219 h 1997"/>
                <a:gd name="T64" fmla="*/ 312 w 949"/>
                <a:gd name="T65" fmla="*/ 190 h 1997"/>
                <a:gd name="T66" fmla="*/ 329 w 949"/>
                <a:gd name="T67" fmla="*/ 162 h 1997"/>
                <a:gd name="T68" fmla="*/ 350 w 949"/>
                <a:gd name="T69" fmla="*/ 135 h 1997"/>
                <a:gd name="T70" fmla="*/ 373 w 949"/>
                <a:gd name="T71" fmla="*/ 111 h 1997"/>
                <a:gd name="T72" fmla="*/ 399 w 949"/>
                <a:gd name="T73" fmla="*/ 88 h 1997"/>
                <a:gd name="T74" fmla="*/ 429 w 949"/>
                <a:gd name="T75" fmla="*/ 66 h 1997"/>
                <a:gd name="T76" fmla="*/ 462 w 949"/>
                <a:gd name="T77" fmla="*/ 48 h 1997"/>
                <a:gd name="T78" fmla="*/ 498 w 949"/>
                <a:gd name="T79" fmla="*/ 32 h 1997"/>
                <a:gd name="T80" fmla="*/ 540 w 949"/>
                <a:gd name="T81" fmla="*/ 19 h 1997"/>
                <a:gd name="T82" fmla="*/ 584 w 949"/>
                <a:gd name="T83" fmla="*/ 9 h 1997"/>
                <a:gd name="T84" fmla="*/ 633 w 949"/>
                <a:gd name="T85" fmla="*/ 3 h 1997"/>
                <a:gd name="T86" fmla="*/ 686 w 949"/>
                <a:gd name="T87"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9" h="1997">
                  <a:moveTo>
                    <a:pt x="686" y="0"/>
                  </a:moveTo>
                  <a:lnTo>
                    <a:pt x="943" y="3"/>
                  </a:lnTo>
                  <a:lnTo>
                    <a:pt x="943" y="344"/>
                  </a:lnTo>
                  <a:lnTo>
                    <a:pt x="719" y="344"/>
                  </a:lnTo>
                  <a:lnTo>
                    <a:pt x="706" y="345"/>
                  </a:lnTo>
                  <a:lnTo>
                    <a:pt x="693" y="346"/>
                  </a:lnTo>
                  <a:lnTo>
                    <a:pt x="677" y="350"/>
                  </a:lnTo>
                  <a:lnTo>
                    <a:pt x="661" y="356"/>
                  </a:lnTo>
                  <a:lnTo>
                    <a:pt x="646" y="363"/>
                  </a:lnTo>
                  <a:lnTo>
                    <a:pt x="632" y="373"/>
                  </a:lnTo>
                  <a:lnTo>
                    <a:pt x="620" y="385"/>
                  </a:lnTo>
                  <a:lnTo>
                    <a:pt x="610" y="400"/>
                  </a:lnTo>
                  <a:lnTo>
                    <a:pt x="603" y="418"/>
                  </a:lnTo>
                  <a:lnTo>
                    <a:pt x="601" y="440"/>
                  </a:lnTo>
                  <a:lnTo>
                    <a:pt x="601" y="693"/>
                  </a:lnTo>
                  <a:lnTo>
                    <a:pt x="949" y="693"/>
                  </a:lnTo>
                  <a:lnTo>
                    <a:pt x="894" y="1045"/>
                  </a:lnTo>
                  <a:lnTo>
                    <a:pt x="601" y="1045"/>
                  </a:lnTo>
                  <a:lnTo>
                    <a:pt x="601" y="1997"/>
                  </a:lnTo>
                  <a:lnTo>
                    <a:pt x="255" y="1997"/>
                  </a:lnTo>
                  <a:lnTo>
                    <a:pt x="255" y="1045"/>
                  </a:lnTo>
                  <a:lnTo>
                    <a:pt x="0" y="1045"/>
                  </a:lnTo>
                  <a:lnTo>
                    <a:pt x="0" y="693"/>
                  </a:lnTo>
                  <a:lnTo>
                    <a:pt x="255" y="693"/>
                  </a:lnTo>
                  <a:lnTo>
                    <a:pt x="255" y="419"/>
                  </a:lnTo>
                  <a:lnTo>
                    <a:pt x="255" y="392"/>
                  </a:lnTo>
                  <a:lnTo>
                    <a:pt x="258" y="364"/>
                  </a:lnTo>
                  <a:lnTo>
                    <a:pt x="261" y="336"/>
                  </a:lnTo>
                  <a:lnTo>
                    <a:pt x="268" y="307"/>
                  </a:lnTo>
                  <a:lnTo>
                    <a:pt x="275" y="277"/>
                  </a:lnTo>
                  <a:lnTo>
                    <a:pt x="286" y="248"/>
                  </a:lnTo>
                  <a:lnTo>
                    <a:pt x="298" y="219"/>
                  </a:lnTo>
                  <a:lnTo>
                    <a:pt x="312" y="190"/>
                  </a:lnTo>
                  <a:lnTo>
                    <a:pt x="329" y="162"/>
                  </a:lnTo>
                  <a:lnTo>
                    <a:pt x="350" y="135"/>
                  </a:lnTo>
                  <a:lnTo>
                    <a:pt x="373" y="111"/>
                  </a:lnTo>
                  <a:lnTo>
                    <a:pt x="399" y="88"/>
                  </a:lnTo>
                  <a:lnTo>
                    <a:pt x="429" y="66"/>
                  </a:lnTo>
                  <a:lnTo>
                    <a:pt x="462" y="48"/>
                  </a:lnTo>
                  <a:lnTo>
                    <a:pt x="498" y="32"/>
                  </a:lnTo>
                  <a:lnTo>
                    <a:pt x="540" y="19"/>
                  </a:lnTo>
                  <a:lnTo>
                    <a:pt x="584" y="9"/>
                  </a:lnTo>
                  <a:lnTo>
                    <a:pt x="633" y="3"/>
                  </a:lnTo>
                  <a:lnTo>
                    <a:pt x="686" y="0"/>
                  </a:lnTo>
                  <a:close/>
                </a:path>
              </a:pathLst>
            </a:custGeom>
            <a:solidFill>
              <a:schemeClr val="accent2"/>
            </a:solidFill>
            <a:ln w="0">
              <a:noFill/>
              <a:prstDash val="solid"/>
              <a:round/>
              <a:headEnd/>
              <a:tailEnd/>
            </a:ln>
          </p:spPr>
          <p:txBody>
            <a:bodyPr vert="horz" wrap="square" lIns="91440" tIns="45720" rIns="91440" bIns="45720" numCol="1" anchor="ctr" anchorCtr="0" compatLnSpc="1">
              <a:prstTxWarp prst="textNoShape">
                <a:avLst/>
              </a:prstTxWarp>
            </a:bodyPr>
            <a:lstStyle/>
            <a:p>
              <a:endParaRPr lang="en-US"/>
            </a:p>
          </p:txBody>
        </p:sp>
      </p:grpSp>
      <p:sp>
        <p:nvSpPr>
          <p:cNvPr id="53" name="Rectangle 52"/>
          <p:cNvSpPr/>
          <p:nvPr/>
        </p:nvSpPr>
        <p:spPr>
          <a:xfrm>
            <a:off x="1005265" y="4158328"/>
            <a:ext cx="2237857" cy="338554"/>
          </a:xfrm>
          <a:prstGeom prst="rect">
            <a:avLst/>
          </a:prstGeom>
        </p:spPr>
        <p:txBody>
          <a:bodyPr wrap="none" anchor="ctr">
            <a:spAutoFit/>
          </a:bodyPr>
          <a:lstStyle/>
          <a:p>
            <a:r>
              <a:rPr lang="en-US" sz="1600" dirty="0">
                <a:solidFill>
                  <a:srgbClr val="545850"/>
                </a:solidFill>
                <a:cs typeface="Calibri" pitchFamily="34" charset="0"/>
              </a:rPr>
              <a:t>@</a:t>
            </a:r>
            <a:r>
              <a:rPr lang="en-US" sz="1600" dirty="0" err="1">
                <a:solidFill>
                  <a:srgbClr val="545850"/>
                </a:solidFill>
                <a:cs typeface="Calibri" pitchFamily="34" charset="0"/>
              </a:rPr>
              <a:t>AREnergyEnvironment</a:t>
            </a:r>
            <a:endParaRPr lang="en-US" sz="1600" dirty="0">
              <a:solidFill>
                <a:srgbClr val="545850"/>
              </a:solidFill>
              <a:cs typeface="Calibri" pitchFamily="34" charset="0"/>
            </a:endParaRPr>
          </a:p>
        </p:txBody>
      </p:sp>
      <p:sp>
        <p:nvSpPr>
          <p:cNvPr id="55" name="Rectangle 54"/>
          <p:cNvSpPr/>
          <p:nvPr/>
        </p:nvSpPr>
        <p:spPr>
          <a:xfrm>
            <a:off x="3815430" y="4158328"/>
            <a:ext cx="1312860" cy="338554"/>
          </a:xfrm>
          <a:prstGeom prst="rect">
            <a:avLst/>
          </a:prstGeom>
        </p:spPr>
        <p:txBody>
          <a:bodyPr wrap="none" anchor="ctr">
            <a:spAutoFit/>
          </a:bodyPr>
          <a:lstStyle/>
          <a:p>
            <a:r>
              <a:rPr lang="en-US" sz="1600" dirty="0">
                <a:solidFill>
                  <a:srgbClr val="545850"/>
                </a:solidFill>
                <a:cs typeface="Calibri" pitchFamily="34" charset="0"/>
              </a:rPr>
              <a:t>@</a:t>
            </a:r>
            <a:r>
              <a:rPr lang="en-US" sz="1600" dirty="0" err="1">
                <a:solidFill>
                  <a:srgbClr val="545850"/>
                </a:solidFill>
                <a:cs typeface="Calibri" pitchFamily="34" charset="0"/>
              </a:rPr>
              <a:t>ArkansasEE</a:t>
            </a:r>
            <a:endParaRPr lang="en-US" sz="1600" dirty="0">
              <a:solidFill>
                <a:srgbClr val="545850"/>
              </a:solidFill>
              <a:cs typeface="Calibri" pitchFamily="34" charset="0"/>
            </a:endParaRPr>
          </a:p>
        </p:txBody>
      </p:sp>
      <p:sp>
        <p:nvSpPr>
          <p:cNvPr id="56" name="Rectangle 55"/>
          <p:cNvSpPr/>
          <p:nvPr/>
        </p:nvSpPr>
        <p:spPr>
          <a:xfrm>
            <a:off x="5427735" y="3387066"/>
            <a:ext cx="3782941"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57" name="Picture 2" descr="E:\Communications\_ADEE -TRANSFORMATION\EE_PowerPoint\links\EE_Combo Logo-white_color white t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344" y="3896030"/>
            <a:ext cx="3042771" cy="81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6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66062"/>
            <a:ext cx="8368363" cy="409459"/>
          </a:xfrm>
        </p:spPr>
        <p:txBody>
          <a:bodyPr anchor="t">
            <a:normAutofit fontScale="90000"/>
          </a:bodyPr>
          <a:lstStyle/>
          <a:p>
            <a:r>
              <a:rPr lang="en-US" sz="3600" cap="all" dirty="0">
                <a:solidFill>
                  <a:schemeClr val="tx1">
                    <a:lumMod val="75000"/>
                    <a:lumOff val="25000"/>
                  </a:schemeClr>
                </a:solidFill>
                <a:ea typeface="Microsoft YaHei" pitchFamily="34" charset="-122"/>
                <a:cs typeface="Segoe UI" panose="020B0502040204020203" pitchFamily="34" charset="0"/>
              </a:rPr>
              <a:t>Where Are Records Requirements Found?</a:t>
            </a:r>
            <a:endParaRPr lang="en-US" sz="3600" b="1" cap="all" dirty="0">
              <a:solidFill>
                <a:schemeClr val="tx1">
                  <a:lumMod val="75000"/>
                  <a:lumOff val="25000"/>
                </a:schemeClr>
              </a:solidFill>
              <a:ea typeface="Microsoft YaHei" pitchFamily="34" charset="-122"/>
              <a:cs typeface="Segoe UI" panose="020B0502040204020203" pitchFamily="34" charset="0"/>
            </a:endParaRPr>
          </a:p>
        </p:txBody>
      </p:sp>
      <p:grpSp>
        <p:nvGrpSpPr>
          <p:cNvPr id="8" name="Group 7"/>
          <p:cNvGrpSpPr/>
          <p:nvPr/>
        </p:nvGrpSpPr>
        <p:grpSpPr>
          <a:xfrm>
            <a:off x="393700" y="1517164"/>
            <a:ext cx="4051300" cy="1501140"/>
            <a:chOff x="393700" y="1104900"/>
            <a:chExt cx="4051300" cy="1689100"/>
          </a:xfrm>
        </p:grpSpPr>
        <p:sp>
          <p:nvSpPr>
            <p:cNvPr id="6" name="Rectangle 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3700" y="1104900"/>
              <a:ext cx="977900" cy="1689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flipH="1">
            <a:off x="4698063" y="1517164"/>
            <a:ext cx="4051300" cy="1501140"/>
            <a:chOff x="393700" y="1104900"/>
            <a:chExt cx="4051300" cy="1689100"/>
          </a:xfrm>
        </p:grpSpPr>
        <p:sp>
          <p:nvSpPr>
            <p:cNvPr id="10" name="Rectangle 9"/>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700" y="1104900"/>
              <a:ext cx="977900" cy="168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93700" y="3276114"/>
            <a:ext cx="4051300" cy="1501140"/>
            <a:chOff x="393700" y="1104900"/>
            <a:chExt cx="4051300" cy="1689100"/>
          </a:xfrm>
        </p:grpSpPr>
        <p:sp>
          <p:nvSpPr>
            <p:cNvPr id="13" name="Rectangle 12"/>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700" y="1104900"/>
              <a:ext cx="977900" cy="1689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flipH="1">
            <a:off x="4698063" y="3276114"/>
            <a:ext cx="4051300" cy="1501140"/>
            <a:chOff x="393700" y="1104900"/>
            <a:chExt cx="4051300" cy="1689100"/>
          </a:xfrm>
        </p:grpSpPr>
        <p:sp>
          <p:nvSpPr>
            <p:cNvPr id="16" name="Rectangle 15"/>
            <p:cNvSpPr/>
            <p:nvPr/>
          </p:nvSpPr>
          <p:spPr>
            <a:xfrm>
              <a:off x="393700" y="1104900"/>
              <a:ext cx="4051300" cy="1689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3700" y="1104900"/>
              <a:ext cx="977900" cy="168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Inhaltsplatzhalter 4"/>
          <p:cNvSpPr txBox="1">
            <a:spLocks/>
          </p:cNvSpPr>
          <p:nvPr/>
        </p:nvSpPr>
        <p:spPr>
          <a:xfrm>
            <a:off x="1617081" y="1735520"/>
            <a:ext cx="1900311" cy="55399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cap="all" dirty="0">
                <a:solidFill>
                  <a:schemeClr val="accent1"/>
                </a:solidFill>
                <a:latin typeface="+mj-lt"/>
                <a:ea typeface="Microsoft YaHei" pitchFamily="34" charset="-122"/>
                <a:cs typeface="Segoe UI" panose="020B0502040204020203" pitchFamily="34" charset="0"/>
              </a:rPr>
              <a:t>Specific Conditions</a:t>
            </a:r>
            <a:endParaRPr lang="en-US" sz="1600" cap="all" dirty="0">
              <a:solidFill>
                <a:schemeClr val="tx1">
                  <a:lumMod val="75000"/>
                  <a:lumOff val="25000"/>
                </a:schemeClr>
              </a:solidFill>
              <a:latin typeface="+mj-lt"/>
              <a:cs typeface="Calibri" pitchFamily="34" charset="0"/>
            </a:endParaRPr>
          </a:p>
        </p:txBody>
      </p:sp>
      <p:grpSp>
        <p:nvGrpSpPr>
          <p:cNvPr id="26" name="Group 25"/>
          <p:cNvGrpSpPr/>
          <p:nvPr/>
        </p:nvGrpSpPr>
        <p:grpSpPr>
          <a:xfrm>
            <a:off x="3641256" y="2216934"/>
            <a:ext cx="1860550" cy="1860550"/>
            <a:chOff x="3641256" y="1898650"/>
            <a:chExt cx="1860550" cy="1860550"/>
          </a:xfrm>
        </p:grpSpPr>
        <p:sp>
          <p:nvSpPr>
            <p:cNvPr id="24" name="Oval 23"/>
            <p:cNvSpPr/>
            <p:nvPr/>
          </p:nvSpPr>
          <p:spPr>
            <a:xfrm>
              <a:off x="3641256" y="1898650"/>
              <a:ext cx="1860550" cy="1860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91282" y="2048676"/>
              <a:ext cx="1560498" cy="15604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135764" y="2718305"/>
            <a:ext cx="871535" cy="857808"/>
            <a:chOff x="-5757862" y="3372487"/>
            <a:chExt cx="3367087" cy="3314064"/>
          </a:xfrm>
          <a:solidFill>
            <a:schemeClr val="bg1">
              <a:lumMod val="50000"/>
            </a:schemeClr>
          </a:solidFill>
        </p:grpSpPr>
        <p:sp>
          <p:nvSpPr>
            <p:cNvPr id="28" name="Freeform 13"/>
            <p:cNvSpPr>
              <a:spLocks/>
            </p:cNvSpPr>
            <p:nvPr/>
          </p:nvSpPr>
          <p:spPr bwMode="auto">
            <a:xfrm>
              <a:off x="-5757862" y="5230813"/>
              <a:ext cx="974725" cy="1455738"/>
            </a:xfrm>
            <a:custGeom>
              <a:avLst/>
              <a:gdLst>
                <a:gd name="T0" fmla="*/ 349 w 1227"/>
                <a:gd name="T1" fmla="*/ 0 h 1834"/>
                <a:gd name="T2" fmla="*/ 387 w 1227"/>
                <a:gd name="T3" fmla="*/ 3 h 1834"/>
                <a:gd name="T4" fmla="*/ 424 w 1227"/>
                <a:gd name="T5" fmla="*/ 13 h 1834"/>
                <a:gd name="T6" fmla="*/ 460 w 1227"/>
                <a:gd name="T7" fmla="*/ 28 h 1834"/>
                <a:gd name="T8" fmla="*/ 492 w 1227"/>
                <a:gd name="T9" fmla="*/ 49 h 1834"/>
                <a:gd name="T10" fmla="*/ 521 w 1227"/>
                <a:gd name="T11" fmla="*/ 73 h 1834"/>
                <a:gd name="T12" fmla="*/ 547 w 1227"/>
                <a:gd name="T13" fmla="*/ 103 h 1834"/>
                <a:gd name="T14" fmla="*/ 568 w 1227"/>
                <a:gd name="T15" fmla="*/ 137 h 1834"/>
                <a:gd name="T16" fmla="*/ 1200 w 1227"/>
                <a:gd name="T17" fmla="*/ 1407 h 1834"/>
                <a:gd name="T18" fmla="*/ 1216 w 1227"/>
                <a:gd name="T19" fmla="*/ 1444 h 1834"/>
                <a:gd name="T20" fmla="*/ 1225 w 1227"/>
                <a:gd name="T21" fmla="*/ 1483 h 1834"/>
                <a:gd name="T22" fmla="*/ 1227 w 1227"/>
                <a:gd name="T23" fmla="*/ 1521 h 1834"/>
                <a:gd name="T24" fmla="*/ 1223 w 1227"/>
                <a:gd name="T25" fmla="*/ 1560 h 1834"/>
                <a:gd name="T26" fmla="*/ 1214 w 1227"/>
                <a:gd name="T27" fmla="*/ 1597 h 1834"/>
                <a:gd name="T28" fmla="*/ 1199 w 1227"/>
                <a:gd name="T29" fmla="*/ 1632 h 1834"/>
                <a:gd name="T30" fmla="*/ 1178 w 1227"/>
                <a:gd name="T31" fmla="*/ 1664 h 1834"/>
                <a:gd name="T32" fmla="*/ 1154 w 1227"/>
                <a:gd name="T33" fmla="*/ 1694 h 1834"/>
                <a:gd name="T34" fmla="*/ 1123 w 1227"/>
                <a:gd name="T35" fmla="*/ 1719 h 1834"/>
                <a:gd name="T36" fmla="*/ 1088 w 1227"/>
                <a:gd name="T37" fmla="*/ 1740 h 1834"/>
                <a:gd name="T38" fmla="*/ 926 w 1227"/>
                <a:gd name="T39" fmla="*/ 1821 h 1834"/>
                <a:gd name="T40" fmla="*/ 899 w 1227"/>
                <a:gd name="T41" fmla="*/ 1830 h 1834"/>
                <a:gd name="T42" fmla="*/ 871 w 1227"/>
                <a:gd name="T43" fmla="*/ 1834 h 1834"/>
                <a:gd name="T44" fmla="*/ 871 w 1227"/>
                <a:gd name="T45" fmla="*/ 1834 h 1834"/>
                <a:gd name="T46" fmla="*/ 843 w 1227"/>
                <a:gd name="T47" fmla="*/ 1831 h 1834"/>
                <a:gd name="T48" fmla="*/ 818 w 1227"/>
                <a:gd name="T49" fmla="*/ 1822 h 1834"/>
                <a:gd name="T50" fmla="*/ 795 w 1227"/>
                <a:gd name="T51" fmla="*/ 1808 h 1834"/>
                <a:gd name="T52" fmla="*/ 775 w 1227"/>
                <a:gd name="T53" fmla="*/ 1789 h 1834"/>
                <a:gd name="T54" fmla="*/ 758 w 1227"/>
                <a:gd name="T55" fmla="*/ 1766 h 1834"/>
                <a:gd name="T56" fmla="*/ 13 w 1227"/>
                <a:gd name="T57" fmla="*/ 275 h 1834"/>
                <a:gd name="T58" fmla="*/ 4 w 1227"/>
                <a:gd name="T59" fmla="*/ 248 h 1834"/>
                <a:gd name="T60" fmla="*/ 0 w 1227"/>
                <a:gd name="T61" fmla="*/ 220 h 1834"/>
                <a:gd name="T62" fmla="*/ 2 w 1227"/>
                <a:gd name="T63" fmla="*/ 193 h 1834"/>
                <a:gd name="T64" fmla="*/ 11 w 1227"/>
                <a:gd name="T65" fmla="*/ 167 h 1834"/>
                <a:gd name="T66" fmla="*/ 25 w 1227"/>
                <a:gd name="T67" fmla="*/ 144 h 1834"/>
                <a:gd name="T68" fmla="*/ 45 w 1227"/>
                <a:gd name="T69" fmla="*/ 123 h 1834"/>
                <a:gd name="T70" fmla="*/ 69 w 1227"/>
                <a:gd name="T71" fmla="*/ 108 h 1834"/>
                <a:gd name="T72" fmla="*/ 234 w 1227"/>
                <a:gd name="T73" fmla="*/ 25 h 1834"/>
                <a:gd name="T74" fmla="*/ 272 w 1227"/>
                <a:gd name="T75" fmla="*/ 11 h 1834"/>
                <a:gd name="T76" fmla="*/ 310 w 1227"/>
                <a:gd name="T77" fmla="*/ 2 h 1834"/>
                <a:gd name="T78" fmla="*/ 349 w 1227"/>
                <a:gd name="T79"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7" h="1834">
                  <a:moveTo>
                    <a:pt x="349" y="0"/>
                  </a:moveTo>
                  <a:lnTo>
                    <a:pt x="387" y="3"/>
                  </a:lnTo>
                  <a:lnTo>
                    <a:pt x="424" y="13"/>
                  </a:lnTo>
                  <a:lnTo>
                    <a:pt x="460" y="28"/>
                  </a:lnTo>
                  <a:lnTo>
                    <a:pt x="492" y="49"/>
                  </a:lnTo>
                  <a:lnTo>
                    <a:pt x="521" y="73"/>
                  </a:lnTo>
                  <a:lnTo>
                    <a:pt x="547" y="103"/>
                  </a:lnTo>
                  <a:lnTo>
                    <a:pt x="568" y="137"/>
                  </a:lnTo>
                  <a:lnTo>
                    <a:pt x="1200" y="1407"/>
                  </a:lnTo>
                  <a:lnTo>
                    <a:pt x="1216" y="1444"/>
                  </a:lnTo>
                  <a:lnTo>
                    <a:pt x="1225" y="1483"/>
                  </a:lnTo>
                  <a:lnTo>
                    <a:pt x="1227" y="1521"/>
                  </a:lnTo>
                  <a:lnTo>
                    <a:pt x="1223" y="1560"/>
                  </a:lnTo>
                  <a:lnTo>
                    <a:pt x="1214" y="1597"/>
                  </a:lnTo>
                  <a:lnTo>
                    <a:pt x="1199" y="1632"/>
                  </a:lnTo>
                  <a:lnTo>
                    <a:pt x="1178" y="1664"/>
                  </a:lnTo>
                  <a:lnTo>
                    <a:pt x="1154" y="1694"/>
                  </a:lnTo>
                  <a:lnTo>
                    <a:pt x="1123" y="1719"/>
                  </a:lnTo>
                  <a:lnTo>
                    <a:pt x="1088" y="1740"/>
                  </a:lnTo>
                  <a:lnTo>
                    <a:pt x="926" y="1821"/>
                  </a:lnTo>
                  <a:lnTo>
                    <a:pt x="899" y="1830"/>
                  </a:lnTo>
                  <a:lnTo>
                    <a:pt x="871" y="1834"/>
                  </a:lnTo>
                  <a:lnTo>
                    <a:pt x="871" y="1834"/>
                  </a:lnTo>
                  <a:lnTo>
                    <a:pt x="843" y="1831"/>
                  </a:lnTo>
                  <a:lnTo>
                    <a:pt x="818" y="1822"/>
                  </a:lnTo>
                  <a:lnTo>
                    <a:pt x="795" y="1808"/>
                  </a:lnTo>
                  <a:lnTo>
                    <a:pt x="775" y="1789"/>
                  </a:lnTo>
                  <a:lnTo>
                    <a:pt x="758" y="1766"/>
                  </a:lnTo>
                  <a:lnTo>
                    <a:pt x="13" y="275"/>
                  </a:lnTo>
                  <a:lnTo>
                    <a:pt x="4" y="248"/>
                  </a:lnTo>
                  <a:lnTo>
                    <a:pt x="0" y="220"/>
                  </a:lnTo>
                  <a:lnTo>
                    <a:pt x="2" y="193"/>
                  </a:lnTo>
                  <a:lnTo>
                    <a:pt x="11" y="167"/>
                  </a:lnTo>
                  <a:lnTo>
                    <a:pt x="25" y="144"/>
                  </a:lnTo>
                  <a:lnTo>
                    <a:pt x="45" y="123"/>
                  </a:lnTo>
                  <a:lnTo>
                    <a:pt x="69" y="108"/>
                  </a:lnTo>
                  <a:lnTo>
                    <a:pt x="234" y="25"/>
                  </a:lnTo>
                  <a:lnTo>
                    <a:pt x="272" y="11"/>
                  </a:lnTo>
                  <a:lnTo>
                    <a:pt x="310" y="2"/>
                  </a:lnTo>
                  <a:lnTo>
                    <a:pt x="349"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29" name="Freeform 14"/>
            <p:cNvSpPr>
              <a:spLocks/>
            </p:cNvSpPr>
            <p:nvPr/>
          </p:nvSpPr>
          <p:spPr bwMode="auto">
            <a:xfrm>
              <a:off x="-5172075" y="4875213"/>
              <a:ext cx="2781300" cy="1417638"/>
            </a:xfrm>
            <a:custGeom>
              <a:avLst/>
              <a:gdLst>
                <a:gd name="T0" fmla="*/ 877 w 3504"/>
                <a:gd name="T1" fmla="*/ 6 h 1784"/>
                <a:gd name="T2" fmla="*/ 1024 w 3504"/>
                <a:gd name="T3" fmla="*/ 37 h 1784"/>
                <a:gd name="T4" fmla="*/ 1159 w 3504"/>
                <a:gd name="T5" fmla="*/ 91 h 1784"/>
                <a:gd name="T6" fmla="*/ 1282 w 3504"/>
                <a:gd name="T7" fmla="*/ 167 h 1784"/>
                <a:gd name="T8" fmla="*/ 1356 w 3504"/>
                <a:gd name="T9" fmla="*/ 229 h 1784"/>
                <a:gd name="T10" fmla="*/ 1392 w 3504"/>
                <a:gd name="T11" fmla="*/ 261 h 1784"/>
                <a:gd name="T12" fmla="*/ 1431 w 3504"/>
                <a:gd name="T13" fmla="*/ 284 h 1784"/>
                <a:gd name="T14" fmla="*/ 1477 w 3504"/>
                <a:gd name="T15" fmla="*/ 293 h 1784"/>
                <a:gd name="T16" fmla="*/ 2174 w 3504"/>
                <a:gd name="T17" fmla="*/ 297 h 1784"/>
                <a:gd name="T18" fmla="*/ 2254 w 3504"/>
                <a:gd name="T19" fmla="*/ 328 h 1784"/>
                <a:gd name="T20" fmla="*/ 2319 w 3504"/>
                <a:gd name="T21" fmla="*/ 382 h 1784"/>
                <a:gd name="T22" fmla="*/ 2362 w 3504"/>
                <a:gd name="T23" fmla="*/ 456 h 1784"/>
                <a:gd name="T24" fmla="*/ 2378 w 3504"/>
                <a:gd name="T25" fmla="*/ 542 h 1784"/>
                <a:gd name="T26" fmla="*/ 2362 w 3504"/>
                <a:gd name="T27" fmla="*/ 628 h 1784"/>
                <a:gd name="T28" fmla="*/ 2319 w 3504"/>
                <a:gd name="T29" fmla="*/ 702 h 1784"/>
                <a:gd name="T30" fmla="*/ 2254 w 3504"/>
                <a:gd name="T31" fmla="*/ 757 h 1784"/>
                <a:gd name="T32" fmla="*/ 2174 w 3504"/>
                <a:gd name="T33" fmla="*/ 786 h 1784"/>
                <a:gd name="T34" fmla="*/ 2038 w 3504"/>
                <a:gd name="T35" fmla="*/ 790 h 1784"/>
                <a:gd name="T36" fmla="*/ 1837 w 3504"/>
                <a:gd name="T37" fmla="*/ 790 h 1784"/>
                <a:gd name="T38" fmla="*/ 1632 w 3504"/>
                <a:gd name="T39" fmla="*/ 790 h 1784"/>
                <a:gd name="T40" fmla="*/ 1577 w 3504"/>
                <a:gd name="T41" fmla="*/ 803 h 1784"/>
                <a:gd name="T42" fmla="*/ 1534 w 3504"/>
                <a:gd name="T43" fmla="*/ 837 h 1784"/>
                <a:gd name="T44" fmla="*/ 1511 w 3504"/>
                <a:gd name="T45" fmla="*/ 886 h 1784"/>
                <a:gd name="T46" fmla="*/ 1511 w 3504"/>
                <a:gd name="T47" fmla="*/ 944 h 1784"/>
                <a:gd name="T48" fmla="*/ 1534 w 3504"/>
                <a:gd name="T49" fmla="*/ 992 h 1784"/>
                <a:gd name="T50" fmla="*/ 1577 w 3504"/>
                <a:gd name="T51" fmla="*/ 1026 h 1784"/>
                <a:gd name="T52" fmla="*/ 1632 w 3504"/>
                <a:gd name="T53" fmla="*/ 1039 h 1784"/>
                <a:gd name="T54" fmla="*/ 2234 w 3504"/>
                <a:gd name="T55" fmla="*/ 1037 h 1784"/>
                <a:gd name="T56" fmla="*/ 2289 w 3504"/>
                <a:gd name="T57" fmla="*/ 1023 h 1784"/>
                <a:gd name="T58" fmla="*/ 2347 w 3504"/>
                <a:gd name="T59" fmla="*/ 996 h 1784"/>
                <a:gd name="T60" fmla="*/ 2395 w 3504"/>
                <a:gd name="T61" fmla="*/ 959 h 1784"/>
                <a:gd name="T62" fmla="*/ 3104 w 3504"/>
                <a:gd name="T63" fmla="*/ 96 h 1784"/>
                <a:gd name="T64" fmla="*/ 3175 w 3504"/>
                <a:gd name="T65" fmla="*/ 59 h 1784"/>
                <a:gd name="T66" fmla="*/ 3253 w 3504"/>
                <a:gd name="T67" fmla="*/ 45 h 1784"/>
                <a:gd name="T68" fmla="*/ 3330 w 3504"/>
                <a:gd name="T69" fmla="*/ 55 h 1784"/>
                <a:gd name="T70" fmla="*/ 3403 w 3504"/>
                <a:gd name="T71" fmla="*/ 93 h 1784"/>
                <a:gd name="T72" fmla="*/ 3459 w 3504"/>
                <a:gd name="T73" fmla="*/ 149 h 1784"/>
                <a:gd name="T74" fmla="*/ 3493 w 3504"/>
                <a:gd name="T75" fmla="*/ 220 h 1784"/>
                <a:gd name="T76" fmla="*/ 3504 w 3504"/>
                <a:gd name="T77" fmla="*/ 296 h 1784"/>
                <a:gd name="T78" fmla="*/ 3492 w 3504"/>
                <a:gd name="T79" fmla="*/ 372 h 1784"/>
                <a:gd name="T80" fmla="*/ 3455 w 3504"/>
                <a:gd name="T81" fmla="*/ 443 h 1784"/>
                <a:gd name="T82" fmla="*/ 2682 w 3504"/>
                <a:gd name="T83" fmla="*/ 1540 h 1784"/>
                <a:gd name="T84" fmla="*/ 2580 w 3504"/>
                <a:gd name="T85" fmla="*/ 1632 h 1784"/>
                <a:gd name="T86" fmla="*/ 2463 w 3504"/>
                <a:gd name="T87" fmla="*/ 1706 h 1784"/>
                <a:gd name="T88" fmla="*/ 2335 w 3504"/>
                <a:gd name="T89" fmla="*/ 1755 h 1784"/>
                <a:gd name="T90" fmla="*/ 2199 w 3504"/>
                <a:gd name="T91" fmla="*/ 1780 h 1784"/>
                <a:gd name="T92" fmla="*/ 706 w 3504"/>
                <a:gd name="T93" fmla="*/ 1784 h 1784"/>
                <a:gd name="T94" fmla="*/ 179 w 3504"/>
                <a:gd name="T95" fmla="*/ 210 h 1784"/>
                <a:gd name="T96" fmla="*/ 230 w 3504"/>
                <a:gd name="T97" fmla="*/ 178 h 1784"/>
                <a:gd name="T98" fmla="*/ 328 w 3504"/>
                <a:gd name="T99" fmla="*/ 113 h 1784"/>
                <a:gd name="T100" fmla="*/ 438 w 3504"/>
                <a:gd name="T101" fmla="*/ 62 h 1784"/>
                <a:gd name="T102" fmla="*/ 564 w 3504"/>
                <a:gd name="T103" fmla="*/ 23 h 1784"/>
                <a:gd name="T104" fmla="*/ 723 w 3504"/>
                <a:gd name="T105" fmla="*/ 1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04" h="1784">
                  <a:moveTo>
                    <a:pt x="800" y="0"/>
                  </a:moveTo>
                  <a:lnTo>
                    <a:pt x="877" y="6"/>
                  </a:lnTo>
                  <a:lnTo>
                    <a:pt x="951" y="18"/>
                  </a:lnTo>
                  <a:lnTo>
                    <a:pt x="1024" y="37"/>
                  </a:lnTo>
                  <a:lnTo>
                    <a:pt x="1094" y="62"/>
                  </a:lnTo>
                  <a:lnTo>
                    <a:pt x="1159" y="91"/>
                  </a:lnTo>
                  <a:lnTo>
                    <a:pt x="1222" y="126"/>
                  </a:lnTo>
                  <a:lnTo>
                    <a:pt x="1282" y="167"/>
                  </a:lnTo>
                  <a:lnTo>
                    <a:pt x="1336" y="211"/>
                  </a:lnTo>
                  <a:lnTo>
                    <a:pt x="1356" y="229"/>
                  </a:lnTo>
                  <a:lnTo>
                    <a:pt x="1374" y="247"/>
                  </a:lnTo>
                  <a:lnTo>
                    <a:pt x="1392" y="261"/>
                  </a:lnTo>
                  <a:lnTo>
                    <a:pt x="1412" y="275"/>
                  </a:lnTo>
                  <a:lnTo>
                    <a:pt x="1431" y="284"/>
                  </a:lnTo>
                  <a:lnTo>
                    <a:pt x="1453" y="291"/>
                  </a:lnTo>
                  <a:lnTo>
                    <a:pt x="1477" y="293"/>
                  </a:lnTo>
                  <a:lnTo>
                    <a:pt x="2129" y="293"/>
                  </a:lnTo>
                  <a:lnTo>
                    <a:pt x="2174" y="297"/>
                  </a:lnTo>
                  <a:lnTo>
                    <a:pt x="2216" y="309"/>
                  </a:lnTo>
                  <a:lnTo>
                    <a:pt x="2254" y="328"/>
                  </a:lnTo>
                  <a:lnTo>
                    <a:pt x="2289" y="353"/>
                  </a:lnTo>
                  <a:lnTo>
                    <a:pt x="2319" y="382"/>
                  </a:lnTo>
                  <a:lnTo>
                    <a:pt x="2344" y="417"/>
                  </a:lnTo>
                  <a:lnTo>
                    <a:pt x="2362" y="456"/>
                  </a:lnTo>
                  <a:lnTo>
                    <a:pt x="2374" y="498"/>
                  </a:lnTo>
                  <a:lnTo>
                    <a:pt x="2378" y="542"/>
                  </a:lnTo>
                  <a:lnTo>
                    <a:pt x="2374" y="587"/>
                  </a:lnTo>
                  <a:lnTo>
                    <a:pt x="2362" y="628"/>
                  </a:lnTo>
                  <a:lnTo>
                    <a:pt x="2344" y="667"/>
                  </a:lnTo>
                  <a:lnTo>
                    <a:pt x="2319" y="702"/>
                  </a:lnTo>
                  <a:lnTo>
                    <a:pt x="2289" y="732"/>
                  </a:lnTo>
                  <a:lnTo>
                    <a:pt x="2254" y="757"/>
                  </a:lnTo>
                  <a:lnTo>
                    <a:pt x="2216" y="775"/>
                  </a:lnTo>
                  <a:lnTo>
                    <a:pt x="2174" y="786"/>
                  </a:lnTo>
                  <a:lnTo>
                    <a:pt x="2129" y="790"/>
                  </a:lnTo>
                  <a:lnTo>
                    <a:pt x="2038" y="790"/>
                  </a:lnTo>
                  <a:lnTo>
                    <a:pt x="1939" y="790"/>
                  </a:lnTo>
                  <a:lnTo>
                    <a:pt x="1837" y="790"/>
                  </a:lnTo>
                  <a:lnTo>
                    <a:pt x="1734" y="790"/>
                  </a:lnTo>
                  <a:lnTo>
                    <a:pt x="1632" y="790"/>
                  </a:lnTo>
                  <a:lnTo>
                    <a:pt x="1604" y="794"/>
                  </a:lnTo>
                  <a:lnTo>
                    <a:pt x="1577" y="803"/>
                  </a:lnTo>
                  <a:lnTo>
                    <a:pt x="1553" y="817"/>
                  </a:lnTo>
                  <a:lnTo>
                    <a:pt x="1534" y="837"/>
                  </a:lnTo>
                  <a:lnTo>
                    <a:pt x="1520" y="860"/>
                  </a:lnTo>
                  <a:lnTo>
                    <a:pt x="1511" y="886"/>
                  </a:lnTo>
                  <a:lnTo>
                    <a:pt x="1508" y="915"/>
                  </a:lnTo>
                  <a:lnTo>
                    <a:pt x="1511" y="944"/>
                  </a:lnTo>
                  <a:lnTo>
                    <a:pt x="1520" y="969"/>
                  </a:lnTo>
                  <a:lnTo>
                    <a:pt x="1534" y="992"/>
                  </a:lnTo>
                  <a:lnTo>
                    <a:pt x="1553" y="1012"/>
                  </a:lnTo>
                  <a:lnTo>
                    <a:pt x="1577" y="1026"/>
                  </a:lnTo>
                  <a:lnTo>
                    <a:pt x="1604" y="1036"/>
                  </a:lnTo>
                  <a:lnTo>
                    <a:pt x="1632" y="1039"/>
                  </a:lnTo>
                  <a:lnTo>
                    <a:pt x="2212" y="1039"/>
                  </a:lnTo>
                  <a:lnTo>
                    <a:pt x="2234" y="1037"/>
                  </a:lnTo>
                  <a:lnTo>
                    <a:pt x="2261" y="1032"/>
                  </a:lnTo>
                  <a:lnTo>
                    <a:pt x="2289" y="1023"/>
                  </a:lnTo>
                  <a:lnTo>
                    <a:pt x="2317" y="1012"/>
                  </a:lnTo>
                  <a:lnTo>
                    <a:pt x="2347" y="996"/>
                  </a:lnTo>
                  <a:lnTo>
                    <a:pt x="2373" y="980"/>
                  </a:lnTo>
                  <a:lnTo>
                    <a:pt x="2395" y="959"/>
                  </a:lnTo>
                  <a:lnTo>
                    <a:pt x="3075" y="125"/>
                  </a:lnTo>
                  <a:lnTo>
                    <a:pt x="3104" y="96"/>
                  </a:lnTo>
                  <a:lnTo>
                    <a:pt x="3138" y="75"/>
                  </a:lnTo>
                  <a:lnTo>
                    <a:pt x="3175" y="59"/>
                  </a:lnTo>
                  <a:lnTo>
                    <a:pt x="3213" y="49"/>
                  </a:lnTo>
                  <a:lnTo>
                    <a:pt x="3253" y="45"/>
                  </a:lnTo>
                  <a:lnTo>
                    <a:pt x="3291" y="48"/>
                  </a:lnTo>
                  <a:lnTo>
                    <a:pt x="3330" y="55"/>
                  </a:lnTo>
                  <a:lnTo>
                    <a:pt x="3367" y="71"/>
                  </a:lnTo>
                  <a:lnTo>
                    <a:pt x="3403" y="93"/>
                  </a:lnTo>
                  <a:lnTo>
                    <a:pt x="3434" y="120"/>
                  </a:lnTo>
                  <a:lnTo>
                    <a:pt x="3459" y="149"/>
                  </a:lnTo>
                  <a:lnTo>
                    <a:pt x="3479" y="184"/>
                  </a:lnTo>
                  <a:lnTo>
                    <a:pt x="3493" y="220"/>
                  </a:lnTo>
                  <a:lnTo>
                    <a:pt x="3501" y="257"/>
                  </a:lnTo>
                  <a:lnTo>
                    <a:pt x="3504" y="296"/>
                  </a:lnTo>
                  <a:lnTo>
                    <a:pt x="3501" y="335"/>
                  </a:lnTo>
                  <a:lnTo>
                    <a:pt x="3492" y="372"/>
                  </a:lnTo>
                  <a:lnTo>
                    <a:pt x="3477" y="408"/>
                  </a:lnTo>
                  <a:lnTo>
                    <a:pt x="3455" y="443"/>
                  </a:lnTo>
                  <a:lnTo>
                    <a:pt x="2726" y="1485"/>
                  </a:lnTo>
                  <a:lnTo>
                    <a:pt x="2682" y="1540"/>
                  </a:lnTo>
                  <a:lnTo>
                    <a:pt x="2633" y="1588"/>
                  </a:lnTo>
                  <a:lnTo>
                    <a:pt x="2580" y="1632"/>
                  </a:lnTo>
                  <a:lnTo>
                    <a:pt x="2523" y="1671"/>
                  </a:lnTo>
                  <a:lnTo>
                    <a:pt x="2463" y="1706"/>
                  </a:lnTo>
                  <a:lnTo>
                    <a:pt x="2400" y="1733"/>
                  </a:lnTo>
                  <a:lnTo>
                    <a:pt x="2335" y="1755"/>
                  </a:lnTo>
                  <a:lnTo>
                    <a:pt x="2267" y="1771"/>
                  </a:lnTo>
                  <a:lnTo>
                    <a:pt x="2199" y="1780"/>
                  </a:lnTo>
                  <a:lnTo>
                    <a:pt x="2129" y="1784"/>
                  </a:lnTo>
                  <a:lnTo>
                    <a:pt x="706" y="1784"/>
                  </a:lnTo>
                  <a:lnTo>
                    <a:pt x="0" y="368"/>
                  </a:lnTo>
                  <a:lnTo>
                    <a:pt x="179" y="210"/>
                  </a:lnTo>
                  <a:lnTo>
                    <a:pt x="183" y="214"/>
                  </a:lnTo>
                  <a:lnTo>
                    <a:pt x="230" y="178"/>
                  </a:lnTo>
                  <a:lnTo>
                    <a:pt x="278" y="144"/>
                  </a:lnTo>
                  <a:lnTo>
                    <a:pt x="328" y="113"/>
                  </a:lnTo>
                  <a:lnTo>
                    <a:pt x="381" y="86"/>
                  </a:lnTo>
                  <a:lnTo>
                    <a:pt x="438" y="62"/>
                  </a:lnTo>
                  <a:lnTo>
                    <a:pt x="498" y="41"/>
                  </a:lnTo>
                  <a:lnTo>
                    <a:pt x="564" y="23"/>
                  </a:lnTo>
                  <a:lnTo>
                    <a:pt x="644" y="8"/>
                  </a:lnTo>
                  <a:lnTo>
                    <a:pt x="723" y="1"/>
                  </a:lnTo>
                  <a:lnTo>
                    <a:pt x="800" y="0"/>
                  </a:lnTo>
                  <a:close/>
                </a:path>
              </a:pathLst>
            </a:custGeom>
            <a:solidFill>
              <a:schemeClr val="tx1">
                <a:lumMod val="75000"/>
                <a:lumOff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sp>
          <p:nvSpPr>
            <p:cNvPr id="30" name="Freeform 19"/>
            <p:cNvSpPr>
              <a:spLocks noEditPoints="1"/>
            </p:cNvSpPr>
            <p:nvPr/>
          </p:nvSpPr>
          <p:spPr bwMode="auto">
            <a:xfrm>
              <a:off x="-4624503" y="3372487"/>
              <a:ext cx="1292456" cy="1290954"/>
            </a:xfrm>
            <a:custGeom>
              <a:avLst/>
              <a:gdLst>
                <a:gd name="T0" fmla="*/ 1449 w 3440"/>
                <a:gd name="T1" fmla="*/ 1218 h 3436"/>
                <a:gd name="T2" fmla="*/ 1219 w 3440"/>
                <a:gd name="T3" fmla="*/ 1449 h 3436"/>
                <a:gd name="T4" fmla="*/ 1152 w 3440"/>
                <a:gd name="T5" fmla="*/ 1780 h 3436"/>
                <a:gd name="T6" fmla="*/ 1280 w 3440"/>
                <a:gd name="T7" fmla="*/ 2086 h 3436"/>
                <a:gd name="T8" fmla="*/ 1552 w 3440"/>
                <a:gd name="T9" fmla="*/ 2269 h 3436"/>
                <a:gd name="T10" fmla="*/ 1893 w 3440"/>
                <a:gd name="T11" fmla="*/ 2269 h 3436"/>
                <a:gd name="T12" fmla="*/ 2166 w 3440"/>
                <a:gd name="T13" fmla="*/ 2086 h 3436"/>
                <a:gd name="T14" fmla="*/ 2294 w 3440"/>
                <a:gd name="T15" fmla="*/ 1780 h 3436"/>
                <a:gd name="T16" fmla="*/ 2227 w 3440"/>
                <a:gd name="T17" fmla="*/ 1449 h 3436"/>
                <a:gd name="T18" fmla="*/ 1996 w 3440"/>
                <a:gd name="T19" fmla="*/ 1218 h 3436"/>
                <a:gd name="T20" fmla="*/ 1727 w 3440"/>
                <a:gd name="T21" fmla="*/ 0 h 3436"/>
                <a:gd name="T22" fmla="*/ 1975 w 3440"/>
                <a:gd name="T23" fmla="*/ 38 h 3436"/>
                <a:gd name="T24" fmla="*/ 2010 w 3440"/>
                <a:gd name="T25" fmla="*/ 197 h 3436"/>
                <a:gd name="T26" fmla="*/ 2129 w 3440"/>
                <a:gd name="T27" fmla="*/ 416 h 3436"/>
                <a:gd name="T28" fmla="*/ 2360 w 3440"/>
                <a:gd name="T29" fmla="*/ 512 h 3436"/>
                <a:gd name="T30" fmla="*/ 2603 w 3440"/>
                <a:gd name="T31" fmla="*/ 443 h 3436"/>
                <a:gd name="T32" fmla="*/ 2739 w 3440"/>
                <a:gd name="T33" fmla="*/ 357 h 3436"/>
                <a:gd name="T34" fmla="*/ 3007 w 3440"/>
                <a:gd name="T35" fmla="*/ 578 h 3436"/>
                <a:gd name="T36" fmla="*/ 3082 w 3440"/>
                <a:gd name="T37" fmla="*/ 749 h 3436"/>
                <a:gd name="T38" fmla="*/ 2963 w 3440"/>
                <a:gd name="T39" fmla="*/ 920 h 3436"/>
                <a:gd name="T40" fmla="*/ 2949 w 3440"/>
                <a:gd name="T41" fmla="*/ 1166 h 3436"/>
                <a:gd name="T42" fmla="*/ 3103 w 3440"/>
                <a:gd name="T43" fmla="*/ 1379 h 3436"/>
                <a:gd name="T44" fmla="*/ 3340 w 3440"/>
                <a:gd name="T45" fmla="*/ 1445 h 3436"/>
                <a:gd name="T46" fmla="*/ 3430 w 3440"/>
                <a:gd name="T47" fmla="*/ 1527 h 3436"/>
                <a:gd name="T48" fmla="*/ 3415 w 3440"/>
                <a:gd name="T49" fmla="*/ 1958 h 3436"/>
                <a:gd name="T50" fmla="*/ 3307 w 3440"/>
                <a:gd name="T51" fmla="*/ 2002 h 3436"/>
                <a:gd name="T52" fmla="*/ 3060 w 3440"/>
                <a:gd name="T53" fmla="*/ 2092 h 3436"/>
                <a:gd name="T54" fmla="*/ 2931 w 3440"/>
                <a:gd name="T55" fmla="*/ 2317 h 3436"/>
                <a:gd name="T56" fmla="*/ 2972 w 3440"/>
                <a:gd name="T57" fmla="*/ 2562 h 3436"/>
                <a:gd name="T58" fmla="*/ 3081 w 3440"/>
                <a:gd name="T59" fmla="*/ 2716 h 3436"/>
                <a:gd name="T60" fmla="*/ 2931 w 3440"/>
                <a:gd name="T61" fmla="*/ 2939 h 3436"/>
                <a:gd name="T62" fmla="*/ 2707 w 3440"/>
                <a:gd name="T63" fmla="*/ 3087 h 3436"/>
                <a:gd name="T64" fmla="*/ 2554 w 3440"/>
                <a:gd name="T65" fmla="*/ 2982 h 3436"/>
                <a:gd name="T66" fmla="*/ 2308 w 3440"/>
                <a:gd name="T67" fmla="*/ 2939 h 3436"/>
                <a:gd name="T68" fmla="*/ 2079 w 3440"/>
                <a:gd name="T69" fmla="*/ 3069 h 3436"/>
                <a:gd name="T70" fmla="*/ 1992 w 3440"/>
                <a:gd name="T71" fmla="*/ 3327 h 3436"/>
                <a:gd name="T72" fmla="*/ 1907 w 3440"/>
                <a:gd name="T73" fmla="*/ 3426 h 3436"/>
                <a:gd name="T74" fmla="*/ 1481 w 3440"/>
                <a:gd name="T75" fmla="*/ 3411 h 3436"/>
                <a:gd name="T76" fmla="*/ 1435 w 3440"/>
                <a:gd name="T77" fmla="*/ 3281 h 3436"/>
                <a:gd name="T78" fmla="*/ 1341 w 3440"/>
                <a:gd name="T79" fmla="*/ 3051 h 3436"/>
                <a:gd name="T80" fmla="*/ 1122 w 3440"/>
                <a:gd name="T81" fmla="*/ 2929 h 3436"/>
                <a:gd name="T82" fmla="*/ 873 w 3440"/>
                <a:gd name="T83" fmla="*/ 2971 h 3436"/>
                <a:gd name="T84" fmla="*/ 720 w 3440"/>
                <a:gd name="T85" fmla="*/ 3078 h 3436"/>
                <a:gd name="T86" fmla="*/ 499 w 3440"/>
                <a:gd name="T87" fmla="*/ 2929 h 3436"/>
                <a:gd name="T88" fmla="*/ 351 w 3440"/>
                <a:gd name="T89" fmla="*/ 2706 h 3436"/>
                <a:gd name="T90" fmla="*/ 459 w 3440"/>
                <a:gd name="T91" fmla="*/ 2553 h 3436"/>
                <a:gd name="T92" fmla="*/ 500 w 3440"/>
                <a:gd name="T93" fmla="*/ 2311 h 3436"/>
                <a:gd name="T94" fmla="*/ 369 w 3440"/>
                <a:gd name="T95" fmla="*/ 2082 h 3436"/>
                <a:gd name="T96" fmla="*/ 123 w 3440"/>
                <a:gd name="T97" fmla="*/ 1993 h 3436"/>
                <a:gd name="T98" fmla="*/ 16 w 3440"/>
                <a:gd name="T99" fmla="*/ 1928 h 3436"/>
                <a:gd name="T100" fmla="*/ 12 w 3440"/>
                <a:gd name="T101" fmla="*/ 1518 h 3436"/>
                <a:gd name="T102" fmla="*/ 88 w 3440"/>
                <a:gd name="T103" fmla="*/ 1435 h 3436"/>
                <a:gd name="T104" fmla="*/ 339 w 3440"/>
                <a:gd name="T105" fmla="*/ 1370 h 3436"/>
                <a:gd name="T106" fmla="*/ 499 w 3440"/>
                <a:gd name="T107" fmla="*/ 1160 h 3436"/>
                <a:gd name="T108" fmla="*/ 486 w 3440"/>
                <a:gd name="T109" fmla="*/ 912 h 3436"/>
                <a:gd name="T110" fmla="*/ 365 w 3440"/>
                <a:gd name="T111" fmla="*/ 739 h 3436"/>
                <a:gd name="T112" fmla="*/ 442 w 3440"/>
                <a:gd name="T113" fmla="*/ 567 h 3436"/>
                <a:gd name="T114" fmla="*/ 714 w 3440"/>
                <a:gd name="T115" fmla="*/ 347 h 3436"/>
                <a:gd name="T116" fmla="*/ 849 w 3440"/>
                <a:gd name="T117" fmla="*/ 433 h 3436"/>
                <a:gd name="T118" fmla="*/ 1090 w 3440"/>
                <a:gd name="T119" fmla="*/ 500 h 3436"/>
                <a:gd name="T120" fmla="*/ 1329 w 3440"/>
                <a:gd name="T121" fmla="*/ 399 h 3436"/>
                <a:gd name="T122" fmla="*/ 1447 w 3440"/>
                <a:gd name="T123" fmla="*/ 156 h 3436"/>
                <a:gd name="T124" fmla="*/ 1509 w 3440"/>
                <a:gd name="T125" fmla="*/ 16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0" h="3436">
                  <a:moveTo>
                    <a:pt x="1723" y="1148"/>
                  </a:moveTo>
                  <a:lnTo>
                    <a:pt x="1664" y="1152"/>
                  </a:lnTo>
                  <a:lnTo>
                    <a:pt x="1607" y="1160"/>
                  </a:lnTo>
                  <a:lnTo>
                    <a:pt x="1552" y="1175"/>
                  </a:lnTo>
                  <a:lnTo>
                    <a:pt x="1500" y="1194"/>
                  </a:lnTo>
                  <a:lnTo>
                    <a:pt x="1449" y="1218"/>
                  </a:lnTo>
                  <a:lnTo>
                    <a:pt x="1402" y="1246"/>
                  </a:lnTo>
                  <a:lnTo>
                    <a:pt x="1358" y="1280"/>
                  </a:lnTo>
                  <a:lnTo>
                    <a:pt x="1318" y="1317"/>
                  </a:lnTo>
                  <a:lnTo>
                    <a:pt x="1280" y="1358"/>
                  </a:lnTo>
                  <a:lnTo>
                    <a:pt x="1247" y="1402"/>
                  </a:lnTo>
                  <a:lnTo>
                    <a:pt x="1219" y="1449"/>
                  </a:lnTo>
                  <a:lnTo>
                    <a:pt x="1194" y="1498"/>
                  </a:lnTo>
                  <a:lnTo>
                    <a:pt x="1174" y="1551"/>
                  </a:lnTo>
                  <a:lnTo>
                    <a:pt x="1161" y="1607"/>
                  </a:lnTo>
                  <a:lnTo>
                    <a:pt x="1152" y="1663"/>
                  </a:lnTo>
                  <a:lnTo>
                    <a:pt x="1149" y="1721"/>
                  </a:lnTo>
                  <a:lnTo>
                    <a:pt x="1152" y="1780"/>
                  </a:lnTo>
                  <a:lnTo>
                    <a:pt x="1161" y="1837"/>
                  </a:lnTo>
                  <a:lnTo>
                    <a:pt x="1174" y="1891"/>
                  </a:lnTo>
                  <a:lnTo>
                    <a:pt x="1194" y="1944"/>
                  </a:lnTo>
                  <a:lnTo>
                    <a:pt x="1219" y="1994"/>
                  </a:lnTo>
                  <a:lnTo>
                    <a:pt x="1247" y="2042"/>
                  </a:lnTo>
                  <a:lnTo>
                    <a:pt x="1280" y="2086"/>
                  </a:lnTo>
                  <a:lnTo>
                    <a:pt x="1318" y="2127"/>
                  </a:lnTo>
                  <a:lnTo>
                    <a:pt x="1358" y="2164"/>
                  </a:lnTo>
                  <a:lnTo>
                    <a:pt x="1402" y="2196"/>
                  </a:lnTo>
                  <a:lnTo>
                    <a:pt x="1449" y="2226"/>
                  </a:lnTo>
                  <a:lnTo>
                    <a:pt x="1500" y="2250"/>
                  </a:lnTo>
                  <a:lnTo>
                    <a:pt x="1552" y="2269"/>
                  </a:lnTo>
                  <a:lnTo>
                    <a:pt x="1607" y="2283"/>
                  </a:lnTo>
                  <a:lnTo>
                    <a:pt x="1664" y="2292"/>
                  </a:lnTo>
                  <a:lnTo>
                    <a:pt x="1723" y="2295"/>
                  </a:lnTo>
                  <a:lnTo>
                    <a:pt x="1782" y="2292"/>
                  </a:lnTo>
                  <a:lnTo>
                    <a:pt x="1838" y="2283"/>
                  </a:lnTo>
                  <a:lnTo>
                    <a:pt x="1893" y="2269"/>
                  </a:lnTo>
                  <a:lnTo>
                    <a:pt x="1946" y="2250"/>
                  </a:lnTo>
                  <a:lnTo>
                    <a:pt x="1996" y="2226"/>
                  </a:lnTo>
                  <a:lnTo>
                    <a:pt x="2044" y="2196"/>
                  </a:lnTo>
                  <a:lnTo>
                    <a:pt x="2088" y="2164"/>
                  </a:lnTo>
                  <a:lnTo>
                    <a:pt x="2128" y="2127"/>
                  </a:lnTo>
                  <a:lnTo>
                    <a:pt x="2166" y="2086"/>
                  </a:lnTo>
                  <a:lnTo>
                    <a:pt x="2198" y="2042"/>
                  </a:lnTo>
                  <a:lnTo>
                    <a:pt x="2227" y="1994"/>
                  </a:lnTo>
                  <a:lnTo>
                    <a:pt x="2251" y="1944"/>
                  </a:lnTo>
                  <a:lnTo>
                    <a:pt x="2271" y="1891"/>
                  </a:lnTo>
                  <a:lnTo>
                    <a:pt x="2285" y="1837"/>
                  </a:lnTo>
                  <a:lnTo>
                    <a:pt x="2294" y="1780"/>
                  </a:lnTo>
                  <a:lnTo>
                    <a:pt x="2296" y="1721"/>
                  </a:lnTo>
                  <a:lnTo>
                    <a:pt x="2294" y="1663"/>
                  </a:lnTo>
                  <a:lnTo>
                    <a:pt x="2285" y="1607"/>
                  </a:lnTo>
                  <a:lnTo>
                    <a:pt x="2271" y="1551"/>
                  </a:lnTo>
                  <a:lnTo>
                    <a:pt x="2251" y="1498"/>
                  </a:lnTo>
                  <a:lnTo>
                    <a:pt x="2227" y="1449"/>
                  </a:lnTo>
                  <a:lnTo>
                    <a:pt x="2198" y="1402"/>
                  </a:lnTo>
                  <a:lnTo>
                    <a:pt x="2166" y="1358"/>
                  </a:lnTo>
                  <a:lnTo>
                    <a:pt x="2128" y="1317"/>
                  </a:lnTo>
                  <a:lnTo>
                    <a:pt x="2088" y="1280"/>
                  </a:lnTo>
                  <a:lnTo>
                    <a:pt x="2044" y="1246"/>
                  </a:lnTo>
                  <a:lnTo>
                    <a:pt x="1996" y="1218"/>
                  </a:lnTo>
                  <a:lnTo>
                    <a:pt x="1946" y="1194"/>
                  </a:lnTo>
                  <a:lnTo>
                    <a:pt x="1893" y="1175"/>
                  </a:lnTo>
                  <a:lnTo>
                    <a:pt x="1838" y="1160"/>
                  </a:lnTo>
                  <a:lnTo>
                    <a:pt x="1782" y="1152"/>
                  </a:lnTo>
                  <a:lnTo>
                    <a:pt x="1723" y="1148"/>
                  </a:lnTo>
                  <a:close/>
                  <a:moveTo>
                    <a:pt x="1727" y="0"/>
                  </a:moveTo>
                  <a:lnTo>
                    <a:pt x="1727" y="0"/>
                  </a:lnTo>
                  <a:lnTo>
                    <a:pt x="1824" y="3"/>
                  </a:lnTo>
                  <a:lnTo>
                    <a:pt x="1921" y="11"/>
                  </a:lnTo>
                  <a:lnTo>
                    <a:pt x="1941" y="16"/>
                  </a:lnTo>
                  <a:lnTo>
                    <a:pt x="1960" y="25"/>
                  </a:lnTo>
                  <a:lnTo>
                    <a:pt x="1975" y="38"/>
                  </a:lnTo>
                  <a:lnTo>
                    <a:pt x="1989" y="52"/>
                  </a:lnTo>
                  <a:lnTo>
                    <a:pt x="1998" y="70"/>
                  </a:lnTo>
                  <a:lnTo>
                    <a:pt x="2004" y="90"/>
                  </a:lnTo>
                  <a:lnTo>
                    <a:pt x="2005" y="111"/>
                  </a:lnTo>
                  <a:lnTo>
                    <a:pt x="2005" y="155"/>
                  </a:lnTo>
                  <a:lnTo>
                    <a:pt x="2010" y="197"/>
                  </a:lnTo>
                  <a:lnTo>
                    <a:pt x="2020" y="239"/>
                  </a:lnTo>
                  <a:lnTo>
                    <a:pt x="2033" y="279"/>
                  </a:lnTo>
                  <a:lnTo>
                    <a:pt x="2051" y="317"/>
                  </a:lnTo>
                  <a:lnTo>
                    <a:pt x="2073" y="353"/>
                  </a:lnTo>
                  <a:lnTo>
                    <a:pt x="2099" y="385"/>
                  </a:lnTo>
                  <a:lnTo>
                    <a:pt x="2129" y="416"/>
                  </a:lnTo>
                  <a:lnTo>
                    <a:pt x="2162" y="442"/>
                  </a:lnTo>
                  <a:lnTo>
                    <a:pt x="2198" y="465"/>
                  </a:lnTo>
                  <a:lnTo>
                    <a:pt x="2237" y="484"/>
                  </a:lnTo>
                  <a:lnTo>
                    <a:pt x="2277" y="498"/>
                  </a:lnTo>
                  <a:lnTo>
                    <a:pt x="2318" y="507"/>
                  </a:lnTo>
                  <a:lnTo>
                    <a:pt x="2360" y="512"/>
                  </a:lnTo>
                  <a:lnTo>
                    <a:pt x="2403" y="511"/>
                  </a:lnTo>
                  <a:lnTo>
                    <a:pt x="2446" y="505"/>
                  </a:lnTo>
                  <a:lnTo>
                    <a:pt x="2488" y="496"/>
                  </a:lnTo>
                  <a:lnTo>
                    <a:pt x="2528" y="482"/>
                  </a:lnTo>
                  <a:lnTo>
                    <a:pt x="2567" y="464"/>
                  </a:lnTo>
                  <a:lnTo>
                    <a:pt x="2603" y="443"/>
                  </a:lnTo>
                  <a:lnTo>
                    <a:pt x="2636" y="417"/>
                  </a:lnTo>
                  <a:lnTo>
                    <a:pt x="2667" y="389"/>
                  </a:lnTo>
                  <a:lnTo>
                    <a:pt x="2683" y="374"/>
                  </a:lnTo>
                  <a:lnTo>
                    <a:pt x="2700" y="364"/>
                  </a:lnTo>
                  <a:lnTo>
                    <a:pt x="2719" y="358"/>
                  </a:lnTo>
                  <a:lnTo>
                    <a:pt x="2739" y="357"/>
                  </a:lnTo>
                  <a:lnTo>
                    <a:pt x="2760" y="359"/>
                  </a:lnTo>
                  <a:lnTo>
                    <a:pt x="2779" y="367"/>
                  </a:lnTo>
                  <a:lnTo>
                    <a:pt x="2797" y="378"/>
                  </a:lnTo>
                  <a:lnTo>
                    <a:pt x="2871" y="440"/>
                  </a:lnTo>
                  <a:lnTo>
                    <a:pt x="2940" y="507"/>
                  </a:lnTo>
                  <a:lnTo>
                    <a:pt x="3007" y="578"/>
                  </a:lnTo>
                  <a:lnTo>
                    <a:pt x="3070" y="652"/>
                  </a:lnTo>
                  <a:lnTo>
                    <a:pt x="3080" y="670"/>
                  </a:lnTo>
                  <a:lnTo>
                    <a:pt x="3088" y="689"/>
                  </a:lnTo>
                  <a:lnTo>
                    <a:pt x="3090" y="709"/>
                  </a:lnTo>
                  <a:lnTo>
                    <a:pt x="3089" y="729"/>
                  </a:lnTo>
                  <a:lnTo>
                    <a:pt x="3082" y="749"/>
                  </a:lnTo>
                  <a:lnTo>
                    <a:pt x="3073" y="767"/>
                  </a:lnTo>
                  <a:lnTo>
                    <a:pt x="3059" y="783"/>
                  </a:lnTo>
                  <a:lnTo>
                    <a:pt x="3029" y="813"/>
                  </a:lnTo>
                  <a:lnTo>
                    <a:pt x="3002" y="847"/>
                  </a:lnTo>
                  <a:lnTo>
                    <a:pt x="2981" y="883"/>
                  </a:lnTo>
                  <a:lnTo>
                    <a:pt x="2963" y="920"/>
                  </a:lnTo>
                  <a:lnTo>
                    <a:pt x="2950" y="960"/>
                  </a:lnTo>
                  <a:lnTo>
                    <a:pt x="2940" y="1000"/>
                  </a:lnTo>
                  <a:lnTo>
                    <a:pt x="2936" y="1042"/>
                  </a:lnTo>
                  <a:lnTo>
                    <a:pt x="2935" y="1083"/>
                  </a:lnTo>
                  <a:lnTo>
                    <a:pt x="2940" y="1125"/>
                  </a:lnTo>
                  <a:lnTo>
                    <a:pt x="2949" y="1166"/>
                  </a:lnTo>
                  <a:lnTo>
                    <a:pt x="2962" y="1207"/>
                  </a:lnTo>
                  <a:lnTo>
                    <a:pt x="2982" y="1248"/>
                  </a:lnTo>
                  <a:lnTo>
                    <a:pt x="3008" y="1286"/>
                  </a:lnTo>
                  <a:lnTo>
                    <a:pt x="3036" y="1321"/>
                  </a:lnTo>
                  <a:lnTo>
                    <a:pt x="3069" y="1351"/>
                  </a:lnTo>
                  <a:lnTo>
                    <a:pt x="3103" y="1379"/>
                  </a:lnTo>
                  <a:lnTo>
                    <a:pt x="3142" y="1401"/>
                  </a:lnTo>
                  <a:lnTo>
                    <a:pt x="3183" y="1418"/>
                  </a:lnTo>
                  <a:lnTo>
                    <a:pt x="3228" y="1432"/>
                  </a:lnTo>
                  <a:lnTo>
                    <a:pt x="3273" y="1440"/>
                  </a:lnTo>
                  <a:lnTo>
                    <a:pt x="3319" y="1443"/>
                  </a:lnTo>
                  <a:lnTo>
                    <a:pt x="3340" y="1445"/>
                  </a:lnTo>
                  <a:lnTo>
                    <a:pt x="3361" y="1451"/>
                  </a:lnTo>
                  <a:lnTo>
                    <a:pt x="3381" y="1461"/>
                  </a:lnTo>
                  <a:lnTo>
                    <a:pt x="3399" y="1473"/>
                  </a:lnTo>
                  <a:lnTo>
                    <a:pt x="3414" y="1489"/>
                  </a:lnTo>
                  <a:lnTo>
                    <a:pt x="3424" y="1507"/>
                  </a:lnTo>
                  <a:lnTo>
                    <a:pt x="3430" y="1527"/>
                  </a:lnTo>
                  <a:lnTo>
                    <a:pt x="3438" y="1624"/>
                  </a:lnTo>
                  <a:lnTo>
                    <a:pt x="3440" y="1723"/>
                  </a:lnTo>
                  <a:lnTo>
                    <a:pt x="3437" y="1821"/>
                  </a:lnTo>
                  <a:lnTo>
                    <a:pt x="3429" y="1918"/>
                  </a:lnTo>
                  <a:lnTo>
                    <a:pt x="3424" y="1939"/>
                  </a:lnTo>
                  <a:lnTo>
                    <a:pt x="3415" y="1958"/>
                  </a:lnTo>
                  <a:lnTo>
                    <a:pt x="3402" y="1973"/>
                  </a:lnTo>
                  <a:lnTo>
                    <a:pt x="3387" y="1986"/>
                  </a:lnTo>
                  <a:lnTo>
                    <a:pt x="3369" y="1995"/>
                  </a:lnTo>
                  <a:lnTo>
                    <a:pt x="3349" y="2002"/>
                  </a:lnTo>
                  <a:lnTo>
                    <a:pt x="3329" y="2002"/>
                  </a:lnTo>
                  <a:lnTo>
                    <a:pt x="3307" y="2002"/>
                  </a:lnTo>
                  <a:lnTo>
                    <a:pt x="3261" y="2004"/>
                  </a:lnTo>
                  <a:lnTo>
                    <a:pt x="3217" y="2012"/>
                  </a:lnTo>
                  <a:lnTo>
                    <a:pt x="3175" y="2026"/>
                  </a:lnTo>
                  <a:lnTo>
                    <a:pt x="3134" y="2044"/>
                  </a:lnTo>
                  <a:lnTo>
                    <a:pt x="3096" y="2066"/>
                  </a:lnTo>
                  <a:lnTo>
                    <a:pt x="3060" y="2092"/>
                  </a:lnTo>
                  <a:lnTo>
                    <a:pt x="3028" y="2123"/>
                  </a:lnTo>
                  <a:lnTo>
                    <a:pt x="2999" y="2156"/>
                  </a:lnTo>
                  <a:lnTo>
                    <a:pt x="2975" y="2194"/>
                  </a:lnTo>
                  <a:lnTo>
                    <a:pt x="2955" y="2234"/>
                  </a:lnTo>
                  <a:lnTo>
                    <a:pt x="2940" y="2275"/>
                  </a:lnTo>
                  <a:lnTo>
                    <a:pt x="2931" y="2317"/>
                  </a:lnTo>
                  <a:lnTo>
                    <a:pt x="2927" y="2359"/>
                  </a:lnTo>
                  <a:lnTo>
                    <a:pt x="2927" y="2401"/>
                  </a:lnTo>
                  <a:lnTo>
                    <a:pt x="2931" y="2443"/>
                  </a:lnTo>
                  <a:lnTo>
                    <a:pt x="2940" y="2484"/>
                  </a:lnTo>
                  <a:lnTo>
                    <a:pt x="2954" y="2524"/>
                  </a:lnTo>
                  <a:lnTo>
                    <a:pt x="2972" y="2562"/>
                  </a:lnTo>
                  <a:lnTo>
                    <a:pt x="2994" y="2599"/>
                  </a:lnTo>
                  <a:lnTo>
                    <a:pt x="3020" y="2632"/>
                  </a:lnTo>
                  <a:lnTo>
                    <a:pt x="3052" y="2663"/>
                  </a:lnTo>
                  <a:lnTo>
                    <a:pt x="3066" y="2679"/>
                  </a:lnTo>
                  <a:lnTo>
                    <a:pt x="3075" y="2696"/>
                  </a:lnTo>
                  <a:lnTo>
                    <a:pt x="3081" y="2716"/>
                  </a:lnTo>
                  <a:lnTo>
                    <a:pt x="3082" y="2736"/>
                  </a:lnTo>
                  <a:lnTo>
                    <a:pt x="3080" y="2756"/>
                  </a:lnTo>
                  <a:lnTo>
                    <a:pt x="3073" y="2776"/>
                  </a:lnTo>
                  <a:lnTo>
                    <a:pt x="3061" y="2794"/>
                  </a:lnTo>
                  <a:lnTo>
                    <a:pt x="2998" y="2868"/>
                  </a:lnTo>
                  <a:lnTo>
                    <a:pt x="2931" y="2939"/>
                  </a:lnTo>
                  <a:lnTo>
                    <a:pt x="2858" y="3005"/>
                  </a:lnTo>
                  <a:lnTo>
                    <a:pt x="2784" y="3068"/>
                  </a:lnTo>
                  <a:lnTo>
                    <a:pt x="2766" y="3079"/>
                  </a:lnTo>
                  <a:lnTo>
                    <a:pt x="2747" y="3086"/>
                  </a:lnTo>
                  <a:lnTo>
                    <a:pt x="2727" y="3088"/>
                  </a:lnTo>
                  <a:lnTo>
                    <a:pt x="2707" y="3087"/>
                  </a:lnTo>
                  <a:lnTo>
                    <a:pt x="2687" y="3081"/>
                  </a:lnTo>
                  <a:lnTo>
                    <a:pt x="2670" y="3072"/>
                  </a:lnTo>
                  <a:lnTo>
                    <a:pt x="2653" y="3058"/>
                  </a:lnTo>
                  <a:lnTo>
                    <a:pt x="2624" y="3028"/>
                  </a:lnTo>
                  <a:lnTo>
                    <a:pt x="2591" y="3003"/>
                  </a:lnTo>
                  <a:lnTo>
                    <a:pt x="2554" y="2982"/>
                  </a:lnTo>
                  <a:lnTo>
                    <a:pt x="2516" y="2964"/>
                  </a:lnTo>
                  <a:lnTo>
                    <a:pt x="2476" y="2951"/>
                  </a:lnTo>
                  <a:lnTo>
                    <a:pt x="2434" y="2941"/>
                  </a:lnTo>
                  <a:lnTo>
                    <a:pt x="2392" y="2936"/>
                  </a:lnTo>
                  <a:lnTo>
                    <a:pt x="2350" y="2935"/>
                  </a:lnTo>
                  <a:lnTo>
                    <a:pt x="2308" y="2939"/>
                  </a:lnTo>
                  <a:lnTo>
                    <a:pt x="2267" y="2948"/>
                  </a:lnTo>
                  <a:lnTo>
                    <a:pt x="2228" y="2961"/>
                  </a:lnTo>
                  <a:lnTo>
                    <a:pt x="2185" y="2981"/>
                  </a:lnTo>
                  <a:lnTo>
                    <a:pt x="2146" y="3006"/>
                  </a:lnTo>
                  <a:lnTo>
                    <a:pt x="2111" y="3036"/>
                  </a:lnTo>
                  <a:lnTo>
                    <a:pt x="2079" y="3069"/>
                  </a:lnTo>
                  <a:lnTo>
                    <a:pt x="2052" y="3106"/>
                  </a:lnTo>
                  <a:lnTo>
                    <a:pt x="2030" y="3146"/>
                  </a:lnTo>
                  <a:lnTo>
                    <a:pt x="2012" y="3189"/>
                  </a:lnTo>
                  <a:lnTo>
                    <a:pt x="2001" y="3233"/>
                  </a:lnTo>
                  <a:lnTo>
                    <a:pt x="1993" y="3280"/>
                  </a:lnTo>
                  <a:lnTo>
                    <a:pt x="1992" y="3327"/>
                  </a:lnTo>
                  <a:lnTo>
                    <a:pt x="1990" y="3351"/>
                  </a:lnTo>
                  <a:lnTo>
                    <a:pt x="1982" y="3373"/>
                  </a:lnTo>
                  <a:lnTo>
                    <a:pt x="1969" y="3393"/>
                  </a:lnTo>
                  <a:lnTo>
                    <a:pt x="1951" y="3409"/>
                  </a:lnTo>
                  <a:lnTo>
                    <a:pt x="1931" y="3419"/>
                  </a:lnTo>
                  <a:lnTo>
                    <a:pt x="1907" y="3426"/>
                  </a:lnTo>
                  <a:lnTo>
                    <a:pt x="1812" y="3433"/>
                  </a:lnTo>
                  <a:lnTo>
                    <a:pt x="1717" y="3436"/>
                  </a:lnTo>
                  <a:lnTo>
                    <a:pt x="1619" y="3433"/>
                  </a:lnTo>
                  <a:lnTo>
                    <a:pt x="1520" y="3425"/>
                  </a:lnTo>
                  <a:lnTo>
                    <a:pt x="1499" y="3419"/>
                  </a:lnTo>
                  <a:lnTo>
                    <a:pt x="1481" y="3411"/>
                  </a:lnTo>
                  <a:lnTo>
                    <a:pt x="1465" y="3398"/>
                  </a:lnTo>
                  <a:lnTo>
                    <a:pt x="1451" y="3383"/>
                  </a:lnTo>
                  <a:lnTo>
                    <a:pt x="1442" y="3365"/>
                  </a:lnTo>
                  <a:lnTo>
                    <a:pt x="1436" y="3345"/>
                  </a:lnTo>
                  <a:lnTo>
                    <a:pt x="1435" y="3324"/>
                  </a:lnTo>
                  <a:lnTo>
                    <a:pt x="1435" y="3281"/>
                  </a:lnTo>
                  <a:lnTo>
                    <a:pt x="1430" y="3238"/>
                  </a:lnTo>
                  <a:lnTo>
                    <a:pt x="1421" y="3197"/>
                  </a:lnTo>
                  <a:lnTo>
                    <a:pt x="1407" y="3157"/>
                  </a:lnTo>
                  <a:lnTo>
                    <a:pt x="1389" y="3119"/>
                  </a:lnTo>
                  <a:lnTo>
                    <a:pt x="1366" y="3083"/>
                  </a:lnTo>
                  <a:lnTo>
                    <a:pt x="1341" y="3051"/>
                  </a:lnTo>
                  <a:lnTo>
                    <a:pt x="1311" y="3020"/>
                  </a:lnTo>
                  <a:lnTo>
                    <a:pt x="1278" y="2994"/>
                  </a:lnTo>
                  <a:lnTo>
                    <a:pt x="1242" y="2971"/>
                  </a:lnTo>
                  <a:lnTo>
                    <a:pt x="1203" y="2952"/>
                  </a:lnTo>
                  <a:lnTo>
                    <a:pt x="1163" y="2937"/>
                  </a:lnTo>
                  <a:lnTo>
                    <a:pt x="1122" y="2929"/>
                  </a:lnTo>
                  <a:lnTo>
                    <a:pt x="1080" y="2924"/>
                  </a:lnTo>
                  <a:lnTo>
                    <a:pt x="1037" y="2925"/>
                  </a:lnTo>
                  <a:lnTo>
                    <a:pt x="994" y="2931"/>
                  </a:lnTo>
                  <a:lnTo>
                    <a:pt x="952" y="2940"/>
                  </a:lnTo>
                  <a:lnTo>
                    <a:pt x="912" y="2954"/>
                  </a:lnTo>
                  <a:lnTo>
                    <a:pt x="873" y="2971"/>
                  </a:lnTo>
                  <a:lnTo>
                    <a:pt x="837" y="2993"/>
                  </a:lnTo>
                  <a:lnTo>
                    <a:pt x="804" y="3018"/>
                  </a:lnTo>
                  <a:lnTo>
                    <a:pt x="773" y="3047"/>
                  </a:lnTo>
                  <a:lnTo>
                    <a:pt x="758" y="3062"/>
                  </a:lnTo>
                  <a:lnTo>
                    <a:pt x="740" y="3072"/>
                  </a:lnTo>
                  <a:lnTo>
                    <a:pt x="720" y="3078"/>
                  </a:lnTo>
                  <a:lnTo>
                    <a:pt x="700" y="3079"/>
                  </a:lnTo>
                  <a:lnTo>
                    <a:pt x="680" y="3077"/>
                  </a:lnTo>
                  <a:lnTo>
                    <a:pt x="661" y="3069"/>
                  </a:lnTo>
                  <a:lnTo>
                    <a:pt x="643" y="3058"/>
                  </a:lnTo>
                  <a:lnTo>
                    <a:pt x="569" y="2995"/>
                  </a:lnTo>
                  <a:lnTo>
                    <a:pt x="499" y="2929"/>
                  </a:lnTo>
                  <a:lnTo>
                    <a:pt x="433" y="2857"/>
                  </a:lnTo>
                  <a:lnTo>
                    <a:pt x="370" y="2783"/>
                  </a:lnTo>
                  <a:lnTo>
                    <a:pt x="360" y="2765"/>
                  </a:lnTo>
                  <a:lnTo>
                    <a:pt x="353" y="2746"/>
                  </a:lnTo>
                  <a:lnTo>
                    <a:pt x="350" y="2726"/>
                  </a:lnTo>
                  <a:lnTo>
                    <a:pt x="351" y="2706"/>
                  </a:lnTo>
                  <a:lnTo>
                    <a:pt x="358" y="2687"/>
                  </a:lnTo>
                  <a:lnTo>
                    <a:pt x="367" y="2669"/>
                  </a:lnTo>
                  <a:lnTo>
                    <a:pt x="381" y="2653"/>
                  </a:lnTo>
                  <a:lnTo>
                    <a:pt x="411" y="2623"/>
                  </a:lnTo>
                  <a:lnTo>
                    <a:pt x="437" y="2589"/>
                  </a:lnTo>
                  <a:lnTo>
                    <a:pt x="459" y="2553"/>
                  </a:lnTo>
                  <a:lnTo>
                    <a:pt x="477" y="2516"/>
                  </a:lnTo>
                  <a:lnTo>
                    <a:pt x="490" y="2476"/>
                  </a:lnTo>
                  <a:lnTo>
                    <a:pt x="500" y="2435"/>
                  </a:lnTo>
                  <a:lnTo>
                    <a:pt x="504" y="2394"/>
                  </a:lnTo>
                  <a:lnTo>
                    <a:pt x="505" y="2352"/>
                  </a:lnTo>
                  <a:lnTo>
                    <a:pt x="500" y="2311"/>
                  </a:lnTo>
                  <a:lnTo>
                    <a:pt x="491" y="2269"/>
                  </a:lnTo>
                  <a:lnTo>
                    <a:pt x="477" y="2229"/>
                  </a:lnTo>
                  <a:lnTo>
                    <a:pt x="457" y="2187"/>
                  </a:lnTo>
                  <a:lnTo>
                    <a:pt x="431" y="2148"/>
                  </a:lnTo>
                  <a:lnTo>
                    <a:pt x="402" y="2112"/>
                  </a:lnTo>
                  <a:lnTo>
                    <a:pt x="369" y="2082"/>
                  </a:lnTo>
                  <a:lnTo>
                    <a:pt x="334" y="2054"/>
                  </a:lnTo>
                  <a:lnTo>
                    <a:pt x="295" y="2032"/>
                  </a:lnTo>
                  <a:lnTo>
                    <a:pt x="255" y="2014"/>
                  </a:lnTo>
                  <a:lnTo>
                    <a:pt x="212" y="2002"/>
                  </a:lnTo>
                  <a:lnTo>
                    <a:pt x="168" y="1995"/>
                  </a:lnTo>
                  <a:lnTo>
                    <a:pt x="123" y="1993"/>
                  </a:lnTo>
                  <a:lnTo>
                    <a:pt x="102" y="1991"/>
                  </a:lnTo>
                  <a:lnTo>
                    <a:pt x="80" y="1985"/>
                  </a:lnTo>
                  <a:lnTo>
                    <a:pt x="60" y="1975"/>
                  </a:lnTo>
                  <a:lnTo>
                    <a:pt x="41" y="1963"/>
                  </a:lnTo>
                  <a:lnTo>
                    <a:pt x="26" y="1947"/>
                  </a:lnTo>
                  <a:lnTo>
                    <a:pt x="16" y="1928"/>
                  </a:lnTo>
                  <a:lnTo>
                    <a:pt x="11" y="1908"/>
                  </a:lnTo>
                  <a:lnTo>
                    <a:pt x="2" y="1810"/>
                  </a:lnTo>
                  <a:lnTo>
                    <a:pt x="0" y="1714"/>
                  </a:lnTo>
                  <a:lnTo>
                    <a:pt x="0" y="1713"/>
                  </a:lnTo>
                  <a:lnTo>
                    <a:pt x="2" y="1615"/>
                  </a:lnTo>
                  <a:lnTo>
                    <a:pt x="12" y="1518"/>
                  </a:lnTo>
                  <a:lnTo>
                    <a:pt x="16" y="1497"/>
                  </a:lnTo>
                  <a:lnTo>
                    <a:pt x="24" y="1479"/>
                  </a:lnTo>
                  <a:lnTo>
                    <a:pt x="36" y="1464"/>
                  </a:lnTo>
                  <a:lnTo>
                    <a:pt x="51" y="1450"/>
                  </a:lnTo>
                  <a:lnTo>
                    <a:pt x="68" y="1441"/>
                  </a:lnTo>
                  <a:lnTo>
                    <a:pt x="88" y="1435"/>
                  </a:lnTo>
                  <a:lnTo>
                    <a:pt x="110" y="1433"/>
                  </a:lnTo>
                  <a:lnTo>
                    <a:pt x="160" y="1431"/>
                  </a:lnTo>
                  <a:lnTo>
                    <a:pt x="208" y="1423"/>
                  </a:lnTo>
                  <a:lnTo>
                    <a:pt x="255" y="1410"/>
                  </a:lnTo>
                  <a:lnTo>
                    <a:pt x="298" y="1392"/>
                  </a:lnTo>
                  <a:lnTo>
                    <a:pt x="339" y="1370"/>
                  </a:lnTo>
                  <a:lnTo>
                    <a:pt x="376" y="1344"/>
                  </a:lnTo>
                  <a:lnTo>
                    <a:pt x="409" y="1313"/>
                  </a:lnTo>
                  <a:lnTo>
                    <a:pt x="439" y="1280"/>
                  </a:lnTo>
                  <a:lnTo>
                    <a:pt x="464" y="1242"/>
                  </a:lnTo>
                  <a:lnTo>
                    <a:pt x="485" y="1201"/>
                  </a:lnTo>
                  <a:lnTo>
                    <a:pt x="499" y="1160"/>
                  </a:lnTo>
                  <a:lnTo>
                    <a:pt x="509" y="1119"/>
                  </a:lnTo>
                  <a:lnTo>
                    <a:pt x="514" y="1077"/>
                  </a:lnTo>
                  <a:lnTo>
                    <a:pt x="514" y="1035"/>
                  </a:lnTo>
                  <a:lnTo>
                    <a:pt x="509" y="993"/>
                  </a:lnTo>
                  <a:lnTo>
                    <a:pt x="500" y="952"/>
                  </a:lnTo>
                  <a:lnTo>
                    <a:pt x="486" y="912"/>
                  </a:lnTo>
                  <a:lnTo>
                    <a:pt x="468" y="874"/>
                  </a:lnTo>
                  <a:lnTo>
                    <a:pt x="446" y="837"/>
                  </a:lnTo>
                  <a:lnTo>
                    <a:pt x="419" y="804"/>
                  </a:lnTo>
                  <a:lnTo>
                    <a:pt x="388" y="772"/>
                  </a:lnTo>
                  <a:lnTo>
                    <a:pt x="375" y="756"/>
                  </a:lnTo>
                  <a:lnTo>
                    <a:pt x="365" y="739"/>
                  </a:lnTo>
                  <a:lnTo>
                    <a:pt x="359" y="720"/>
                  </a:lnTo>
                  <a:lnTo>
                    <a:pt x="358" y="700"/>
                  </a:lnTo>
                  <a:lnTo>
                    <a:pt x="360" y="680"/>
                  </a:lnTo>
                  <a:lnTo>
                    <a:pt x="367" y="660"/>
                  </a:lnTo>
                  <a:lnTo>
                    <a:pt x="379" y="642"/>
                  </a:lnTo>
                  <a:lnTo>
                    <a:pt x="442" y="567"/>
                  </a:lnTo>
                  <a:lnTo>
                    <a:pt x="509" y="497"/>
                  </a:lnTo>
                  <a:lnTo>
                    <a:pt x="581" y="431"/>
                  </a:lnTo>
                  <a:lnTo>
                    <a:pt x="657" y="368"/>
                  </a:lnTo>
                  <a:lnTo>
                    <a:pt x="675" y="356"/>
                  </a:lnTo>
                  <a:lnTo>
                    <a:pt x="694" y="350"/>
                  </a:lnTo>
                  <a:lnTo>
                    <a:pt x="714" y="347"/>
                  </a:lnTo>
                  <a:lnTo>
                    <a:pt x="734" y="349"/>
                  </a:lnTo>
                  <a:lnTo>
                    <a:pt x="752" y="355"/>
                  </a:lnTo>
                  <a:lnTo>
                    <a:pt x="770" y="364"/>
                  </a:lnTo>
                  <a:lnTo>
                    <a:pt x="786" y="378"/>
                  </a:lnTo>
                  <a:lnTo>
                    <a:pt x="817" y="408"/>
                  </a:lnTo>
                  <a:lnTo>
                    <a:pt x="849" y="433"/>
                  </a:lnTo>
                  <a:lnTo>
                    <a:pt x="886" y="454"/>
                  </a:lnTo>
                  <a:lnTo>
                    <a:pt x="924" y="472"/>
                  </a:lnTo>
                  <a:lnTo>
                    <a:pt x="964" y="485"/>
                  </a:lnTo>
                  <a:lnTo>
                    <a:pt x="1006" y="495"/>
                  </a:lnTo>
                  <a:lnTo>
                    <a:pt x="1048" y="500"/>
                  </a:lnTo>
                  <a:lnTo>
                    <a:pt x="1090" y="500"/>
                  </a:lnTo>
                  <a:lnTo>
                    <a:pt x="1132" y="497"/>
                  </a:lnTo>
                  <a:lnTo>
                    <a:pt x="1173" y="488"/>
                  </a:lnTo>
                  <a:lnTo>
                    <a:pt x="1212" y="475"/>
                  </a:lnTo>
                  <a:lnTo>
                    <a:pt x="1254" y="455"/>
                  </a:lnTo>
                  <a:lnTo>
                    <a:pt x="1293" y="430"/>
                  </a:lnTo>
                  <a:lnTo>
                    <a:pt x="1329" y="399"/>
                  </a:lnTo>
                  <a:lnTo>
                    <a:pt x="1361" y="367"/>
                  </a:lnTo>
                  <a:lnTo>
                    <a:pt x="1387" y="329"/>
                  </a:lnTo>
                  <a:lnTo>
                    <a:pt x="1410" y="289"/>
                  </a:lnTo>
                  <a:lnTo>
                    <a:pt x="1427" y="247"/>
                  </a:lnTo>
                  <a:lnTo>
                    <a:pt x="1440" y="203"/>
                  </a:lnTo>
                  <a:lnTo>
                    <a:pt x="1447" y="156"/>
                  </a:lnTo>
                  <a:lnTo>
                    <a:pt x="1448" y="109"/>
                  </a:lnTo>
                  <a:lnTo>
                    <a:pt x="1450" y="84"/>
                  </a:lnTo>
                  <a:lnTo>
                    <a:pt x="1459" y="62"/>
                  </a:lnTo>
                  <a:lnTo>
                    <a:pt x="1471" y="43"/>
                  </a:lnTo>
                  <a:lnTo>
                    <a:pt x="1489" y="27"/>
                  </a:lnTo>
                  <a:lnTo>
                    <a:pt x="1509" y="16"/>
                  </a:lnTo>
                  <a:lnTo>
                    <a:pt x="1533" y="10"/>
                  </a:lnTo>
                  <a:lnTo>
                    <a:pt x="1630" y="2"/>
                  </a:lnTo>
                  <a:lnTo>
                    <a:pt x="1727" y="0"/>
                  </a:lnTo>
                  <a:close/>
                </a:path>
              </a:pathLst>
            </a:custGeom>
            <a:solidFill>
              <a:srgbClr val="5458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013"/>
            </a:p>
          </p:txBody>
        </p:sp>
      </p:grpSp>
      <p:grpSp>
        <p:nvGrpSpPr>
          <p:cNvPr id="31" name="Group 30"/>
          <p:cNvGrpSpPr/>
          <p:nvPr/>
        </p:nvGrpSpPr>
        <p:grpSpPr>
          <a:xfrm>
            <a:off x="666302" y="2063187"/>
            <a:ext cx="432696" cy="409094"/>
            <a:chOff x="415925" y="3217863"/>
            <a:chExt cx="436563" cy="412750"/>
          </a:xfrm>
          <a:solidFill>
            <a:schemeClr val="bg1"/>
          </a:solidFill>
        </p:grpSpPr>
        <p:sp>
          <p:nvSpPr>
            <p:cNvPr id="32" name="Freeform 16"/>
            <p:cNvSpPr>
              <a:spLocks noEditPoints="1"/>
            </p:cNvSpPr>
            <p:nvPr/>
          </p:nvSpPr>
          <p:spPr bwMode="auto">
            <a:xfrm>
              <a:off x="517525" y="3217863"/>
              <a:ext cx="233363" cy="231775"/>
            </a:xfrm>
            <a:custGeom>
              <a:avLst/>
              <a:gdLst>
                <a:gd name="T0" fmla="*/ 761 w 1768"/>
                <a:gd name="T1" fmla="*/ 241 h 1756"/>
                <a:gd name="T2" fmla="*/ 591 w 1768"/>
                <a:gd name="T3" fmla="*/ 299 h 1756"/>
                <a:gd name="T4" fmla="*/ 446 w 1768"/>
                <a:gd name="T5" fmla="*/ 399 h 1756"/>
                <a:gd name="T6" fmla="*/ 332 w 1768"/>
                <a:gd name="T7" fmla="*/ 534 h 1756"/>
                <a:gd name="T8" fmla="*/ 259 w 1768"/>
                <a:gd name="T9" fmla="*/ 696 h 1756"/>
                <a:gd name="T10" fmla="*/ 233 w 1768"/>
                <a:gd name="T11" fmla="*/ 877 h 1756"/>
                <a:gd name="T12" fmla="*/ 259 w 1768"/>
                <a:gd name="T13" fmla="*/ 1058 h 1756"/>
                <a:gd name="T14" fmla="*/ 332 w 1768"/>
                <a:gd name="T15" fmla="*/ 1219 h 1756"/>
                <a:gd name="T16" fmla="*/ 446 w 1768"/>
                <a:gd name="T17" fmla="*/ 1353 h 1756"/>
                <a:gd name="T18" fmla="*/ 591 w 1768"/>
                <a:gd name="T19" fmla="*/ 1453 h 1756"/>
                <a:gd name="T20" fmla="*/ 761 w 1768"/>
                <a:gd name="T21" fmla="*/ 1511 h 1756"/>
                <a:gd name="T22" fmla="*/ 946 w 1768"/>
                <a:gd name="T23" fmla="*/ 1520 h 1756"/>
                <a:gd name="T24" fmla="*/ 1124 w 1768"/>
                <a:gd name="T25" fmla="*/ 1478 h 1756"/>
                <a:gd name="T26" fmla="*/ 1278 w 1768"/>
                <a:gd name="T27" fmla="*/ 1391 h 1756"/>
                <a:gd name="T28" fmla="*/ 1403 w 1768"/>
                <a:gd name="T29" fmla="*/ 1267 h 1756"/>
                <a:gd name="T30" fmla="*/ 1489 w 1768"/>
                <a:gd name="T31" fmla="*/ 1114 h 1756"/>
                <a:gd name="T32" fmla="*/ 1533 w 1768"/>
                <a:gd name="T33" fmla="*/ 939 h 1756"/>
                <a:gd name="T34" fmla="*/ 1524 w 1768"/>
                <a:gd name="T35" fmla="*/ 754 h 1756"/>
                <a:gd name="T36" fmla="*/ 1465 w 1768"/>
                <a:gd name="T37" fmla="*/ 585 h 1756"/>
                <a:gd name="T38" fmla="*/ 1364 w 1768"/>
                <a:gd name="T39" fmla="*/ 440 h 1756"/>
                <a:gd name="T40" fmla="*/ 1229 w 1768"/>
                <a:gd name="T41" fmla="*/ 328 h 1756"/>
                <a:gd name="T42" fmla="*/ 1066 w 1768"/>
                <a:gd name="T43" fmla="*/ 255 h 1756"/>
                <a:gd name="T44" fmla="*/ 884 w 1768"/>
                <a:gd name="T45" fmla="*/ 229 h 1756"/>
                <a:gd name="T46" fmla="*/ 1028 w 1768"/>
                <a:gd name="T47" fmla="*/ 12 h 1756"/>
                <a:gd name="T48" fmla="*/ 1228 w 1768"/>
                <a:gd name="T49" fmla="*/ 69 h 1756"/>
                <a:gd name="T50" fmla="*/ 1407 w 1768"/>
                <a:gd name="T51" fmla="*/ 169 h 1756"/>
                <a:gd name="T52" fmla="*/ 1556 w 1768"/>
                <a:gd name="T53" fmla="*/ 305 h 1756"/>
                <a:gd name="T54" fmla="*/ 1670 w 1768"/>
                <a:gd name="T55" fmla="*/ 473 h 1756"/>
                <a:gd name="T56" fmla="*/ 1743 w 1768"/>
                <a:gd name="T57" fmla="*/ 666 h 1756"/>
                <a:gd name="T58" fmla="*/ 1768 w 1768"/>
                <a:gd name="T59" fmla="*/ 877 h 1756"/>
                <a:gd name="T60" fmla="*/ 1743 w 1768"/>
                <a:gd name="T61" fmla="*/ 1088 h 1756"/>
                <a:gd name="T62" fmla="*/ 1670 w 1768"/>
                <a:gd name="T63" fmla="*/ 1280 h 1756"/>
                <a:gd name="T64" fmla="*/ 1556 w 1768"/>
                <a:gd name="T65" fmla="*/ 1448 h 1756"/>
                <a:gd name="T66" fmla="*/ 1407 w 1768"/>
                <a:gd name="T67" fmla="*/ 1586 h 1756"/>
                <a:gd name="T68" fmla="*/ 1228 w 1768"/>
                <a:gd name="T69" fmla="*/ 1687 h 1756"/>
                <a:gd name="T70" fmla="*/ 1028 w 1768"/>
                <a:gd name="T71" fmla="*/ 1744 h 1756"/>
                <a:gd name="T72" fmla="*/ 811 w 1768"/>
                <a:gd name="T73" fmla="*/ 1753 h 1756"/>
                <a:gd name="T74" fmla="*/ 605 w 1768"/>
                <a:gd name="T75" fmla="*/ 1711 h 1756"/>
                <a:gd name="T76" fmla="*/ 419 w 1768"/>
                <a:gd name="T77" fmla="*/ 1624 h 1756"/>
                <a:gd name="T78" fmla="*/ 258 w 1768"/>
                <a:gd name="T79" fmla="*/ 1496 h 1756"/>
                <a:gd name="T80" fmla="*/ 132 w 1768"/>
                <a:gd name="T81" fmla="*/ 1338 h 1756"/>
                <a:gd name="T82" fmla="*/ 45 w 1768"/>
                <a:gd name="T83" fmla="*/ 1153 h 1756"/>
                <a:gd name="T84" fmla="*/ 3 w 1768"/>
                <a:gd name="T85" fmla="*/ 948 h 1756"/>
                <a:gd name="T86" fmla="*/ 11 w 1768"/>
                <a:gd name="T87" fmla="*/ 735 h 1756"/>
                <a:gd name="T88" fmla="*/ 69 w 1768"/>
                <a:gd name="T89" fmla="*/ 536 h 1756"/>
                <a:gd name="T90" fmla="*/ 170 w 1768"/>
                <a:gd name="T91" fmla="*/ 359 h 1756"/>
                <a:gd name="T92" fmla="*/ 309 w 1768"/>
                <a:gd name="T93" fmla="*/ 211 h 1756"/>
                <a:gd name="T94" fmla="*/ 478 w 1768"/>
                <a:gd name="T95" fmla="*/ 98 h 1756"/>
                <a:gd name="T96" fmla="*/ 671 w 1768"/>
                <a:gd name="T97" fmla="*/ 26 h 1756"/>
                <a:gd name="T98" fmla="*/ 884 w 1768"/>
                <a:gd name="T99" fmla="*/ 0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8" h="1756">
                  <a:moveTo>
                    <a:pt x="884" y="229"/>
                  </a:moveTo>
                  <a:lnTo>
                    <a:pt x="821" y="232"/>
                  </a:lnTo>
                  <a:lnTo>
                    <a:pt x="761" y="241"/>
                  </a:lnTo>
                  <a:lnTo>
                    <a:pt x="702" y="255"/>
                  </a:lnTo>
                  <a:lnTo>
                    <a:pt x="645" y="274"/>
                  </a:lnTo>
                  <a:lnTo>
                    <a:pt x="591" y="299"/>
                  </a:lnTo>
                  <a:lnTo>
                    <a:pt x="539" y="328"/>
                  </a:lnTo>
                  <a:lnTo>
                    <a:pt x="491" y="361"/>
                  </a:lnTo>
                  <a:lnTo>
                    <a:pt x="446" y="399"/>
                  </a:lnTo>
                  <a:lnTo>
                    <a:pt x="403" y="440"/>
                  </a:lnTo>
                  <a:lnTo>
                    <a:pt x="366" y="485"/>
                  </a:lnTo>
                  <a:lnTo>
                    <a:pt x="332" y="534"/>
                  </a:lnTo>
                  <a:lnTo>
                    <a:pt x="303" y="585"/>
                  </a:lnTo>
                  <a:lnTo>
                    <a:pt x="279" y="639"/>
                  </a:lnTo>
                  <a:lnTo>
                    <a:pt x="259" y="696"/>
                  </a:lnTo>
                  <a:lnTo>
                    <a:pt x="244" y="754"/>
                  </a:lnTo>
                  <a:lnTo>
                    <a:pt x="236" y="815"/>
                  </a:lnTo>
                  <a:lnTo>
                    <a:pt x="233" y="877"/>
                  </a:lnTo>
                  <a:lnTo>
                    <a:pt x="236" y="939"/>
                  </a:lnTo>
                  <a:lnTo>
                    <a:pt x="244" y="999"/>
                  </a:lnTo>
                  <a:lnTo>
                    <a:pt x="259" y="1058"/>
                  </a:lnTo>
                  <a:lnTo>
                    <a:pt x="279" y="1114"/>
                  </a:lnTo>
                  <a:lnTo>
                    <a:pt x="303" y="1168"/>
                  </a:lnTo>
                  <a:lnTo>
                    <a:pt x="332" y="1219"/>
                  </a:lnTo>
                  <a:lnTo>
                    <a:pt x="366" y="1267"/>
                  </a:lnTo>
                  <a:lnTo>
                    <a:pt x="403" y="1312"/>
                  </a:lnTo>
                  <a:lnTo>
                    <a:pt x="446" y="1353"/>
                  </a:lnTo>
                  <a:lnTo>
                    <a:pt x="491" y="1391"/>
                  </a:lnTo>
                  <a:lnTo>
                    <a:pt x="539" y="1424"/>
                  </a:lnTo>
                  <a:lnTo>
                    <a:pt x="591" y="1453"/>
                  </a:lnTo>
                  <a:lnTo>
                    <a:pt x="645" y="1478"/>
                  </a:lnTo>
                  <a:lnTo>
                    <a:pt x="702" y="1497"/>
                  </a:lnTo>
                  <a:lnTo>
                    <a:pt x="761" y="1511"/>
                  </a:lnTo>
                  <a:lnTo>
                    <a:pt x="821" y="1520"/>
                  </a:lnTo>
                  <a:lnTo>
                    <a:pt x="884" y="1523"/>
                  </a:lnTo>
                  <a:lnTo>
                    <a:pt x="946" y="1520"/>
                  </a:lnTo>
                  <a:lnTo>
                    <a:pt x="1008" y="1511"/>
                  </a:lnTo>
                  <a:lnTo>
                    <a:pt x="1066" y="1497"/>
                  </a:lnTo>
                  <a:lnTo>
                    <a:pt x="1124" y="1478"/>
                  </a:lnTo>
                  <a:lnTo>
                    <a:pt x="1177" y="1453"/>
                  </a:lnTo>
                  <a:lnTo>
                    <a:pt x="1229" y="1424"/>
                  </a:lnTo>
                  <a:lnTo>
                    <a:pt x="1278" y="1391"/>
                  </a:lnTo>
                  <a:lnTo>
                    <a:pt x="1323" y="1353"/>
                  </a:lnTo>
                  <a:lnTo>
                    <a:pt x="1364" y="1312"/>
                  </a:lnTo>
                  <a:lnTo>
                    <a:pt x="1403" y="1267"/>
                  </a:lnTo>
                  <a:lnTo>
                    <a:pt x="1436" y="1219"/>
                  </a:lnTo>
                  <a:lnTo>
                    <a:pt x="1465" y="1168"/>
                  </a:lnTo>
                  <a:lnTo>
                    <a:pt x="1489" y="1114"/>
                  </a:lnTo>
                  <a:lnTo>
                    <a:pt x="1509" y="1058"/>
                  </a:lnTo>
                  <a:lnTo>
                    <a:pt x="1524" y="999"/>
                  </a:lnTo>
                  <a:lnTo>
                    <a:pt x="1533" y="939"/>
                  </a:lnTo>
                  <a:lnTo>
                    <a:pt x="1536" y="877"/>
                  </a:lnTo>
                  <a:lnTo>
                    <a:pt x="1533" y="815"/>
                  </a:lnTo>
                  <a:lnTo>
                    <a:pt x="1524" y="754"/>
                  </a:lnTo>
                  <a:lnTo>
                    <a:pt x="1509" y="696"/>
                  </a:lnTo>
                  <a:lnTo>
                    <a:pt x="1489" y="639"/>
                  </a:lnTo>
                  <a:lnTo>
                    <a:pt x="1465" y="585"/>
                  </a:lnTo>
                  <a:lnTo>
                    <a:pt x="1436" y="534"/>
                  </a:lnTo>
                  <a:lnTo>
                    <a:pt x="1403" y="485"/>
                  </a:lnTo>
                  <a:lnTo>
                    <a:pt x="1364" y="440"/>
                  </a:lnTo>
                  <a:lnTo>
                    <a:pt x="1323" y="399"/>
                  </a:lnTo>
                  <a:lnTo>
                    <a:pt x="1278" y="361"/>
                  </a:lnTo>
                  <a:lnTo>
                    <a:pt x="1229" y="328"/>
                  </a:lnTo>
                  <a:lnTo>
                    <a:pt x="1177" y="299"/>
                  </a:lnTo>
                  <a:lnTo>
                    <a:pt x="1124" y="274"/>
                  </a:lnTo>
                  <a:lnTo>
                    <a:pt x="1066" y="255"/>
                  </a:lnTo>
                  <a:lnTo>
                    <a:pt x="1008" y="241"/>
                  </a:lnTo>
                  <a:lnTo>
                    <a:pt x="946" y="232"/>
                  </a:lnTo>
                  <a:lnTo>
                    <a:pt x="884" y="229"/>
                  </a:lnTo>
                  <a:close/>
                  <a:moveTo>
                    <a:pt x="884" y="0"/>
                  </a:moveTo>
                  <a:lnTo>
                    <a:pt x="956" y="3"/>
                  </a:lnTo>
                  <a:lnTo>
                    <a:pt x="1028" y="12"/>
                  </a:lnTo>
                  <a:lnTo>
                    <a:pt x="1096" y="25"/>
                  </a:lnTo>
                  <a:lnTo>
                    <a:pt x="1164" y="45"/>
                  </a:lnTo>
                  <a:lnTo>
                    <a:pt x="1228" y="69"/>
                  </a:lnTo>
                  <a:lnTo>
                    <a:pt x="1291" y="98"/>
                  </a:lnTo>
                  <a:lnTo>
                    <a:pt x="1350" y="131"/>
                  </a:lnTo>
                  <a:lnTo>
                    <a:pt x="1407" y="169"/>
                  </a:lnTo>
                  <a:lnTo>
                    <a:pt x="1460" y="210"/>
                  </a:lnTo>
                  <a:lnTo>
                    <a:pt x="1509" y="256"/>
                  </a:lnTo>
                  <a:lnTo>
                    <a:pt x="1556" y="305"/>
                  </a:lnTo>
                  <a:lnTo>
                    <a:pt x="1598" y="358"/>
                  </a:lnTo>
                  <a:lnTo>
                    <a:pt x="1636" y="414"/>
                  </a:lnTo>
                  <a:lnTo>
                    <a:pt x="1670" y="473"/>
                  </a:lnTo>
                  <a:lnTo>
                    <a:pt x="1699" y="535"/>
                  </a:lnTo>
                  <a:lnTo>
                    <a:pt x="1724" y="599"/>
                  </a:lnTo>
                  <a:lnTo>
                    <a:pt x="1743" y="666"/>
                  </a:lnTo>
                  <a:lnTo>
                    <a:pt x="1757" y="734"/>
                  </a:lnTo>
                  <a:lnTo>
                    <a:pt x="1766" y="805"/>
                  </a:lnTo>
                  <a:lnTo>
                    <a:pt x="1768" y="877"/>
                  </a:lnTo>
                  <a:lnTo>
                    <a:pt x="1766" y="949"/>
                  </a:lnTo>
                  <a:lnTo>
                    <a:pt x="1757" y="1019"/>
                  </a:lnTo>
                  <a:lnTo>
                    <a:pt x="1743" y="1088"/>
                  </a:lnTo>
                  <a:lnTo>
                    <a:pt x="1724" y="1154"/>
                  </a:lnTo>
                  <a:lnTo>
                    <a:pt x="1699" y="1218"/>
                  </a:lnTo>
                  <a:lnTo>
                    <a:pt x="1670" y="1280"/>
                  </a:lnTo>
                  <a:lnTo>
                    <a:pt x="1636" y="1339"/>
                  </a:lnTo>
                  <a:lnTo>
                    <a:pt x="1598" y="1395"/>
                  </a:lnTo>
                  <a:lnTo>
                    <a:pt x="1556" y="1448"/>
                  </a:lnTo>
                  <a:lnTo>
                    <a:pt x="1509" y="1497"/>
                  </a:lnTo>
                  <a:lnTo>
                    <a:pt x="1460" y="1543"/>
                  </a:lnTo>
                  <a:lnTo>
                    <a:pt x="1407" y="1586"/>
                  </a:lnTo>
                  <a:lnTo>
                    <a:pt x="1350" y="1624"/>
                  </a:lnTo>
                  <a:lnTo>
                    <a:pt x="1291" y="1658"/>
                  </a:lnTo>
                  <a:lnTo>
                    <a:pt x="1228" y="1687"/>
                  </a:lnTo>
                  <a:lnTo>
                    <a:pt x="1164" y="1711"/>
                  </a:lnTo>
                  <a:lnTo>
                    <a:pt x="1096" y="1730"/>
                  </a:lnTo>
                  <a:lnTo>
                    <a:pt x="1028" y="1744"/>
                  </a:lnTo>
                  <a:lnTo>
                    <a:pt x="956" y="1753"/>
                  </a:lnTo>
                  <a:lnTo>
                    <a:pt x="884" y="1756"/>
                  </a:lnTo>
                  <a:lnTo>
                    <a:pt x="811" y="1753"/>
                  </a:lnTo>
                  <a:lnTo>
                    <a:pt x="741" y="1744"/>
                  </a:lnTo>
                  <a:lnTo>
                    <a:pt x="671" y="1730"/>
                  </a:lnTo>
                  <a:lnTo>
                    <a:pt x="605" y="1711"/>
                  </a:lnTo>
                  <a:lnTo>
                    <a:pt x="539" y="1686"/>
                  </a:lnTo>
                  <a:lnTo>
                    <a:pt x="478" y="1657"/>
                  </a:lnTo>
                  <a:lnTo>
                    <a:pt x="419" y="1624"/>
                  </a:lnTo>
                  <a:lnTo>
                    <a:pt x="362" y="1585"/>
                  </a:lnTo>
                  <a:lnTo>
                    <a:pt x="309" y="1542"/>
                  </a:lnTo>
                  <a:lnTo>
                    <a:pt x="258" y="1496"/>
                  </a:lnTo>
                  <a:lnTo>
                    <a:pt x="212" y="1447"/>
                  </a:lnTo>
                  <a:lnTo>
                    <a:pt x="170" y="1394"/>
                  </a:lnTo>
                  <a:lnTo>
                    <a:pt x="132" y="1338"/>
                  </a:lnTo>
                  <a:lnTo>
                    <a:pt x="98" y="1279"/>
                  </a:lnTo>
                  <a:lnTo>
                    <a:pt x="69" y="1217"/>
                  </a:lnTo>
                  <a:lnTo>
                    <a:pt x="45" y="1153"/>
                  </a:lnTo>
                  <a:lnTo>
                    <a:pt x="26" y="1087"/>
                  </a:lnTo>
                  <a:lnTo>
                    <a:pt x="11" y="1018"/>
                  </a:lnTo>
                  <a:lnTo>
                    <a:pt x="3" y="948"/>
                  </a:lnTo>
                  <a:lnTo>
                    <a:pt x="0" y="877"/>
                  </a:lnTo>
                  <a:lnTo>
                    <a:pt x="3" y="805"/>
                  </a:lnTo>
                  <a:lnTo>
                    <a:pt x="11" y="735"/>
                  </a:lnTo>
                  <a:lnTo>
                    <a:pt x="26" y="667"/>
                  </a:lnTo>
                  <a:lnTo>
                    <a:pt x="45" y="600"/>
                  </a:lnTo>
                  <a:lnTo>
                    <a:pt x="69" y="536"/>
                  </a:lnTo>
                  <a:lnTo>
                    <a:pt x="98" y="474"/>
                  </a:lnTo>
                  <a:lnTo>
                    <a:pt x="132" y="415"/>
                  </a:lnTo>
                  <a:lnTo>
                    <a:pt x="170" y="359"/>
                  </a:lnTo>
                  <a:lnTo>
                    <a:pt x="212" y="306"/>
                  </a:lnTo>
                  <a:lnTo>
                    <a:pt x="258" y="257"/>
                  </a:lnTo>
                  <a:lnTo>
                    <a:pt x="309" y="211"/>
                  </a:lnTo>
                  <a:lnTo>
                    <a:pt x="362" y="169"/>
                  </a:lnTo>
                  <a:lnTo>
                    <a:pt x="419" y="132"/>
                  </a:lnTo>
                  <a:lnTo>
                    <a:pt x="478" y="98"/>
                  </a:lnTo>
                  <a:lnTo>
                    <a:pt x="539" y="69"/>
                  </a:lnTo>
                  <a:lnTo>
                    <a:pt x="605" y="45"/>
                  </a:lnTo>
                  <a:lnTo>
                    <a:pt x="671" y="26"/>
                  </a:lnTo>
                  <a:lnTo>
                    <a:pt x="741" y="12"/>
                  </a:lnTo>
                  <a:lnTo>
                    <a:pt x="811" y="3"/>
                  </a:lnTo>
                  <a:lnTo>
                    <a:pt x="8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p:nvSpPr>
          <p:spPr bwMode="auto">
            <a:xfrm>
              <a:off x="415925" y="3470275"/>
              <a:ext cx="436563" cy="160338"/>
            </a:xfrm>
            <a:custGeom>
              <a:avLst/>
              <a:gdLst>
                <a:gd name="T0" fmla="*/ 1036 w 3305"/>
                <a:gd name="T1" fmla="*/ 235 h 1219"/>
                <a:gd name="T2" fmla="*/ 894 w 3305"/>
                <a:gd name="T3" fmla="*/ 259 h 1219"/>
                <a:gd name="T4" fmla="*/ 763 w 3305"/>
                <a:gd name="T5" fmla="*/ 304 h 1219"/>
                <a:gd name="T6" fmla="*/ 640 w 3305"/>
                <a:gd name="T7" fmla="*/ 368 h 1219"/>
                <a:gd name="T8" fmla="*/ 530 w 3305"/>
                <a:gd name="T9" fmla="*/ 451 h 1219"/>
                <a:gd name="T10" fmla="*/ 435 w 3305"/>
                <a:gd name="T11" fmla="*/ 549 h 1219"/>
                <a:gd name="T12" fmla="*/ 356 w 3305"/>
                <a:gd name="T13" fmla="*/ 660 h 1219"/>
                <a:gd name="T14" fmla="*/ 295 w 3305"/>
                <a:gd name="T15" fmla="*/ 785 h 1219"/>
                <a:gd name="T16" fmla="*/ 254 w 3305"/>
                <a:gd name="T17" fmla="*/ 918 h 1219"/>
                <a:gd name="T18" fmla="*/ 3063 w 3305"/>
                <a:gd name="T19" fmla="*/ 987 h 1219"/>
                <a:gd name="T20" fmla="*/ 3033 w 3305"/>
                <a:gd name="T21" fmla="*/ 849 h 1219"/>
                <a:gd name="T22" fmla="*/ 2983 w 3305"/>
                <a:gd name="T23" fmla="*/ 720 h 1219"/>
                <a:gd name="T24" fmla="*/ 2912 w 3305"/>
                <a:gd name="T25" fmla="*/ 602 h 1219"/>
                <a:gd name="T26" fmla="*/ 2824 w 3305"/>
                <a:gd name="T27" fmla="*/ 497 h 1219"/>
                <a:gd name="T28" fmla="*/ 2722 w 3305"/>
                <a:gd name="T29" fmla="*/ 406 h 1219"/>
                <a:gd name="T30" fmla="*/ 2606 w 3305"/>
                <a:gd name="T31" fmla="*/ 333 h 1219"/>
                <a:gd name="T32" fmla="*/ 2478 w 3305"/>
                <a:gd name="T33" fmla="*/ 278 h 1219"/>
                <a:gd name="T34" fmla="*/ 2340 w 3305"/>
                <a:gd name="T35" fmla="*/ 244 h 1219"/>
                <a:gd name="T36" fmla="*/ 2195 w 3305"/>
                <a:gd name="T37" fmla="*/ 232 h 1219"/>
                <a:gd name="T38" fmla="*/ 1110 w 3305"/>
                <a:gd name="T39" fmla="*/ 0 h 1219"/>
                <a:gd name="T40" fmla="*/ 2278 w 3305"/>
                <a:gd name="T41" fmla="*/ 3 h 1219"/>
                <a:gd name="T42" fmla="*/ 2439 w 3305"/>
                <a:gd name="T43" fmla="*/ 27 h 1219"/>
                <a:gd name="T44" fmla="*/ 2591 w 3305"/>
                <a:gd name="T45" fmla="*/ 73 h 1219"/>
                <a:gd name="T46" fmla="*/ 2733 w 3305"/>
                <a:gd name="T47" fmla="*/ 139 h 1219"/>
                <a:gd name="T48" fmla="*/ 2864 w 3305"/>
                <a:gd name="T49" fmla="*/ 223 h 1219"/>
                <a:gd name="T50" fmla="*/ 2981 w 3305"/>
                <a:gd name="T51" fmla="*/ 324 h 1219"/>
                <a:gd name="T52" fmla="*/ 3081 w 3305"/>
                <a:gd name="T53" fmla="*/ 440 h 1219"/>
                <a:gd name="T54" fmla="*/ 3167 w 3305"/>
                <a:gd name="T55" fmla="*/ 570 h 1219"/>
                <a:gd name="T56" fmla="*/ 3232 w 3305"/>
                <a:gd name="T57" fmla="*/ 710 h 1219"/>
                <a:gd name="T58" fmla="*/ 3279 w 3305"/>
                <a:gd name="T59" fmla="*/ 862 h 1219"/>
                <a:gd name="T60" fmla="*/ 3302 w 3305"/>
                <a:gd name="T61" fmla="*/ 1021 h 1219"/>
                <a:gd name="T62" fmla="*/ 3302 w 3305"/>
                <a:gd name="T63" fmla="*/ 1130 h 1219"/>
                <a:gd name="T64" fmla="*/ 3280 w 3305"/>
                <a:gd name="T65" fmla="*/ 1176 h 1219"/>
                <a:gd name="T66" fmla="*/ 3240 w 3305"/>
                <a:gd name="T67" fmla="*/ 1207 h 1219"/>
                <a:gd name="T68" fmla="*/ 3188 w 3305"/>
                <a:gd name="T69" fmla="*/ 1219 h 1219"/>
                <a:gd name="T70" fmla="*/ 90 w 3305"/>
                <a:gd name="T71" fmla="*/ 1216 h 1219"/>
                <a:gd name="T72" fmla="*/ 43 w 3305"/>
                <a:gd name="T73" fmla="*/ 1194 h 1219"/>
                <a:gd name="T74" fmla="*/ 12 w 3305"/>
                <a:gd name="T75" fmla="*/ 1154 h 1219"/>
                <a:gd name="T76" fmla="*/ 0 w 3305"/>
                <a:gd name="T77" fmla="*/ 1103 h 1219"/>
                <a:gd name="T78" fmla="*/ 12 w 3305"/>
                <a:gd name="T79" fmla="*/ 940 h 1219"/>
                <a:gd name="T80" fmla="*/ 47 w 3305"/>
                <a:gd name="T81" fmla="*/ 785 h 1219"/>
                <a:gd name="T82" fmla="*/ 104 w 3305"/>
                <a:gd name="T83" fmla="*/ 638 h 1219"/>
                <a:gd name="T84" fmla="*/ 179 w 3305"/>
                <a:gd name="T85" fmla="*/ 502 h 1219"/>
                <a:gd name="T86" fmla="*/ 273 w 3305"/>
                <a:gd name="T87" fmla="*/ 379 h 1219"/>
                <a:gd name="T88" fmla="*/ 383 w 3305"/>
                <a:gd name="T89" fmla="*/ 271 h 1219"/>
                <a:gd name="T90" fmla="*/ 507 w 3305"/>
                <a:gd name="T91" fmla="*/ 178 h 1219"/>
                <a:gd name="T92" fmla="*/ 643 w 3305"/>
                <a:gd name="T93" fmla="*/ 103 h 1219"/>
                <a:gd name="T94" fmla="*/ 790 w 3305"/>
                <a:gd name="T95" fmla="*/ 47 h 1219"/>
                <a:gd name="T96" fmla="*/ 946 w 3305"/>
                <a:gd name="T97" fmla="*/ 12 h 1219"/>
                <a:gd name="T98" fmla="*/ 1110 w 3305"/>
                <a:gd name="T9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5" h="1219">
                  <a:moveTo>
                    <a:pt x="1110" y="232"/>
                  </a:moveTo>
                  <a:lnTo>
                    <a:pt x="1036" y="235"/>
                  </a:lnTo>
                  <a:lnTo>
                    <a:pt x="965" y="244"/>
                  </a:lnTo>
                  <a:lnTo>
                    <a:pt x="894" y="259"/>
                  </a:lnTo>
                  <a:lnTo>
                    <a:pt x="827" y="278"/>
                  </a:lnTo>
                  <a:lnTo>
                    <a:pt x="763" y="304"/>
                  </a:lnTo>
                  <a:lnTo>
                    <a:pt x="700" y="334"/>
                  </a:lnTo>
                  <a:lnTo>
                    <a:pt x="640" y="368"/>
                  </a:lnTo>
                  <a:lnTo>
                    <a:pt x="583" y="407"/>
                  </a:lnTo>
                  <a:lnTo>
                    <a:pt x="530" y="451"/>
                  </a:lnTo>
                  <a:lnTo>
                    <a:pt x="480" y="498"/>
                  </a:lnTo>
                  <a:lnTo>
                    <a:pt x="435" y="549"/>
                  </a:lnTo>
                  <a:lnTo>
                    <a:pt x="393" y="603"/>
                  </a:lnTo>
                  <a:lnTo>
                    <a:pt x="356" y="660"/>
                  </a:lnTo>
                  <a:lnTo>
                    <a:pt x="322" y="721"/>
                  </a:lnTo>
                  <a:lnTo>
                    <a:pt x="295" y="785"/>
                  </a:lnTo>
                  <a:lnTo>
                    <a:pt x="272" y="850"/>
                  </a:lnTo>
                  <a:lnTo>
                    <a:pt x="254" y="918"/>
                  </a:lnTo>
                  <a:lnTo>
                    <a:pt x="242" y="987"/>
                  </a:lnTo>
                  <a:lnTo>
                    <a:pt x="3063" y="987"/>
                  </a:lnTo>
                  <a:lnTo>
                    <a:pt x="3051" y="917"/>
                  </a:lnTo>
                  <a:lnTo>
                    <a:pt x="3033" y="849"/>
                  </a:lnTo>
                  <a:lnTo>
                    <a:pt x="3011" y="784"/>
                  </a:lnTo>
                  <a:lnTo>
                    <a:pt x="2983" y="720"/>
                  </a:lnTo>
                  <a:lnTo>
                    <a:pt x="2949" y="659"/>
                  </a:lnTo>
                  <a:lnTo>
                    <a:pt x="2912" y="602"/>
                  </a:lnTo>
                  <a:lnTo>
                    <a:pt x="2871" y="547"/>
                  </a:lnTo>
                  <a:lnTo>
                    <a:pt x="2824" y="497"/>
                  </a:lnTo>
                  <a:lnTo>
                    <a:pt x="2775" y="450"/>
                  </a:lnTo>
                  <a:lnTo>
                    <a:pt x="2722" y="406"/>
                  </a:lnTo>
                  <a:lnTo>
                    <a:pt x="2665" y="368"/>
                  </a:lnTo>
                  <a:lnTo>
                    <a:pt x="2606" y="333"/>
                  </a:lnTo>
                  <a:lnTo>
                    <a:pt x="2543" y="303"/>
                  </a:lnTo>
                  <a:lnTo>
                    <a:pt x="2478" y="278"/>
                  </a:lnTo>
                  <a:lnTo>
                    <a:pt x="2410" y="258"/>
                  </a:lnTo>
                  <a:lnTo>
                    <a:pt x="2340" y="244"/>
                  </a:lnTo>
                  <a:lnTo>
                    <a:pt x="2268" y="235"/>
                  </a:lnTo>
                  <a:lnTo>
                    <a:pt x="2195" y="232"/>
                  </a:lnTo>
                  <a:lnTo>
                    <a:pt x="1110" y="232"/>
                  </a:lnTo>
                  <a:close/>
                  <a:moveTo>
                    <a:pt x="1110" y="0"/>
                  </a:moveTo>
                  <a:lnTo>
                    <a:pt x="2195" y="0"/>
                  </a:lnTo>
                  <a:lnTo>
                    <a:pt x="2278" y="3"/>
                  </a:lnTo>
                  <a:lnTo>
                    <a:pt x="2359" y="12"/>
                  </a:lnTo>
                  <a:lnTo>
                    <a:pt x="2439" y="27"/>
                  </a:lnTo>
                  <a:lnTo>
                    <a:pt x="2516" y="47"/>
                  </a:lnTo>
                  <a:lnTo>
                    <a:pt x="2591" y="73"/>
                  </a:lnTo>
                  <a:lnTo>
                    <a:pt x="2663" y="103"/>
                  </a:lnTo>
                  <a:lnTo>
                    <a:pt x="2733" y="139"/>
                  </a:lnTo>
                  <a:lnTo>
                    <a:pt x="2799" y="178"/>
                  </a:lnTo>
                  <a:lnTo>
                    <a:pt x="2864" y="223"/>
                  </a:lnTo>
                  <a:lnTo>
                    <a:pt x="2923" y="271"/>
                  </a:lnTo>
                  <a:lnTo>
                    <a:pt x="2981" y="324"/>
                  </a:lnTo>
                  <a:lnTo>
                    <a:pt x="3033" y="380"/>
                  </a:lnTo>
                  <a:lnTo>
                    <a:pt x="3081" y="440"/>
                  </a:lnTo>
                  <a:lnTo>
                    <a:pt x="3127" y="503"/>
                  </a:lnTo>
                  <a:lnTo>
                    <a:pt x="3167" y="570"/>
                  </a:lnTo>
                  <a:lnTo>
                    <a:pt x="3202" y="639"/>
                  </a:lnTo>
                  <a:lnTo>
                    <a:pt x="3232" y="710"/>
                  </a:lnTo>
                  <a:lnTo>
                    <a:pt x="3259" y="786"/>
                  </a:lnTo>
                  <a:lnTo>
                    <a:pt x="3279" y="862"/>
                  </a:lnTo>
                  <a:lnTo>
                    <a:pt x="3293" y="941"/>
                  </a:lnTo>
                  <a:lnTo>
                    <a:pt x="3302" y="1021"/>
                  </a:lnTo>
                  <a:lnTo>
                    <a:pt x="3305" y="1103"/>
                  </a:lnTo>
                  <a:lnTo>
                    <a:pt x="3302" y="1130"/>
                  </a:lnTo>
                  <a:lnTo>
                    <a:pt x="3294" y="1154"/>
                  </a:lnTo>
                  <a:lnTo>
                    <a:pt x="3280" y="1176"/>
                  </a:lnTo>
                  <a:lnTo>
                    <a:pt x="3262" y="1194"/>
                  </a:lnTo>
                  <a:lnTo>
                    <a:pt x="3240" y="1207"/>
                  </a:lnTo>
                  <a:lnTo>
                    <a:pt x="3215" y="1216"/>
                  </a:lnTo>
                  <a:lnTo>
                    <a:pt x="3188" y="1219"/>
                  </a:lnTo>
                  <a:lnTo>
                    <a:pt x="117" y="1219"/>
                  </a:lnTo>
                  <a:lnTo>
                    <a:pt x="90" y="1216"/>
                  </a:lnTo>
                  <a:lnTo>
                    <a:pt x="65" y="1207"/>
                  </a:lnTo>
                  <a:lnTo>
                    <a:pt x="43" y="1194"/>
                  </a:lnTo>
                  <a:lnTo>
                    <a:pt x="25" y="1176"/>
                  </a:lnTo>
                  <a:lnTo>
                    <a:pt x="12" y="1154"/>
                  </a:lnTo>
                  <a:lnTo>
                    <a:pt x="3" y="1130"/>
                  </a:lnTo>
                  <a:lnTo>
                    <a:pt x="0" y="1103"/>
                  </a:lnTo>
                  <a:lnTo>
                    <a:pt x="3" y="1021"/>
                  </a:lnTo>
                  <a:lnTo>
                    <a:pt x="12" y="940"/>
                  </a:lnTo>
                  <a:lnTo>
                    <a:pt x="27" y="861"/>
                  </a:lnTo>
                  <a:lnTo>
                    <a:pt x="47" y="785"/>
                  </a:lnTo>
                  <a:lnTo>
                    <a:pt x="73" y="709"/>
                  </a:lnTo>
                  <a:lnTo>
                    <a:pt x="104" y="638"/>
                  </a:lnTo>
                  <a:lnTo>
                    <a:pt x="139" y="568"/>
                  </a:lnTo>
                  <a:lnTo>
                    <a:pt x="179" y="502"/>
                  </a:lnTo>
                  <a:lnTo>
                    <a:pt x="224" y="439"/>
                  </a:lnTo>
                  <a:lnTo>
                    <a:pt x="273" y="379"/>
                  </a:lnTo>
                  <a:lnTo>
                    <a:pt x="326" y="323"/>
                  </a:lnTo>
                  <a:lnTo>
                    <a:pt x="383" y="271"/>
                  </a:lnTo>
                  <a:lnTo>
                    <a:pt x="443" y="222"/>
                  </a:lnTo>
                  <a:lnTo>
                    <a:pt x="507" y="178"/>
                  </a:lnTo>
                  <a:lnTo>
                    <a:pt x="573" y="138"/>
                  </a:lnTo>
                  <a:lnTo>
                    <a:pt x="643" y="103"/>
                  </a:lnTo>
                  <a:lnTo>
                    <a:pt x="715" y="72"/>
                  </a:lnTo>
                  <a:lnTo>
                    <a:pt x="790" y="47"/>
                  </a:lnTo>
                  <a:lnTo>
                    <a:pt x="867" y="27"/>
                  </a:lnTo>
                  <a:lnTo>
                    <a:pt x="946" y="12"/>
                  </a:lnTo>
                  <a:lnTo>
                    <a:pt x="1027" y="3"/>
                  </a:lnTo>
                  <a:lnTo>
                    <a:pt x="1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8003116" y="2074914"/>
            <a:ext cx="514594" cy="385642"/>
            <a:chOff x="4932363" y="1844675"/>
            <a:chExt cx="2705100" cy="2027238"/>
          </a:xfrm>
          <a:solidFill>
            <a:schemeClr val="bg1"/>
          </a:solidFill>
        </p:grpSpPr>
        <p:sp>
          <p:nvSpPr>
            <p:cNvPr id="35" name="Freeform 23"/>
            <p:cNvSpPr>
              <a:spLocks noEditPoints="1"/>
            </p:cNvSpPr>
            <p:nvPr/>
          </p:nvSpPr>
          <p:spPr bwMode="auto">
            <a:xfrm>
              <a:off x="4932363" y="1844675"/>
              <a:ext cx="2217737" cy="2027238"/>
            </a:xfrm>
            <a:custGeom>
              <a:avLst/>
              <a:gdLst>
                <a:gd name="T0" fmla="*/ 2556 w 2793"/>
                <a:gd name="T1" fmla="*/ 1224 h 2555"/>
                <a:gd name="T2" fmla="*/ 2621 w 2793"/>
                <a:gd name="T3" fmla="*/ 1105 h 2555"/>
                <a:gd name="T4" fmla="*/ 2598 w 2793"/>
                <a:gd name="T5" fmla="*/ 969 h 2555"/>
                <a:gd name="T6" fmla="*/ 2499 w 2793"/>
                <a:gd name="T7" fmla="*/ 878 h 2555"/>
                <a:gd name="T8" fmla="*/ 364 w 2793"/>
                <a:gd name="T9" fmla="*/ 687 h 2555"/>
                <a:gd name="T10" fmla="*/ 237 w 2793"/>
                <a:gd name="T11" fmla="*/ 785 h 2555"/>
                <a:gd name="T12" fmla="*/ 174 w 2793"/>
                <a:gd name="T13" fmla="*/ 936 h 2555"/>
                <a:gd name="T14" fmla="*/ 182 w 2793"/>
                <a:gd name="T15" fmla="*/ 1243 h 2555"/>
                <a:gd name="T16" fmla="*/ 264 w 2793"/>
                <a:gd name="T17" fmla="*/ 1383 h 2555"/>
                <a:gd name="T18" fmla="*/ 403 w 2793"/>
                <a:gd name="T19" fmla="*/ 1464 h 2555"/>
                <a:gd name="T20" fmla="*/ 785 w 2793"/>
                <a:gd name="T21" fmla="*/ 662 h 2555"/>
                <a:gd name="T22" fmla="*/ 2164 w 2793"/>
                <a:gd name="T23" fmla="*/ 346 h 2555"/>
                <a:gd name="T24" fmla="*/ 1871 w 2793"/>
                <a:gd name="T25" fmla="*/ 497 h 2555"/>
                <a:gd name="T26" fmla="*/ 1624 w 2793"/>
                <a:gd name="T27" fmla="*/ 591 h 2555"/>
                <a:gd name="T28" fmla="*/ 1416 w 2793"/>
                <a:gd name="T29" fmla="*/ 641 h 2555"/>
                <a:gd name="T30" fmla="*/ 1241 w 2793"/>
                <a:gd name="T31" fmla="*/ 660 h 2555"/>
                <a:gd name="T32" fmla="*/ 955 w 2793"/>
                <a:gd name="T33" fmla="*/ 1476 h 2555"/>
                <a:gd name="T34" fmla="*/ 1433 w 2793"/>
                <a:gd name="T35" fmla="*/ 1491 h 2555"/>
                <a:gd name="T36" fmla="*/ 1739 w 2793"/>
                <a:gd name="T37" fmla="*/ 1550 h 2555"/>
                <a:gd name="T38" fmla="*/ 1989 w 2793"/>
                <a:gd name="T39" fmla="*/ 1640 h 2555"/>
                <a:gd name="T40" fmla="*/ 2184 w 2793"/>
                <a:gd name="T41" fmla="*/ 1744 h 2555"/>
                <a:gd name="T42" fmla="*/ 2328 w 2793"/>
                <a:gd name="T43" fmla="*/ 1848 h 2555"/>
                <a:gd name="T44" fmla="*/ 2453 w 2793"/>
                <a:gd name="T45" fmla="*/ 9 h 2555"/>
                <a:gd name="T46" fmla="*/ 2497 w 2793"/>
                <a:gd name="T47" fmla="*/ 66 h 2555"/>
                <a:gd name="T48" fmla="*/ 2586 w 2793"/>
                <a:gd name="T49" fmla="*/ 730 h 2555"/>
                <a:gd name="T50" fmla="*/ 2724 w 2793"/>
                <a:gd name="T51" fmla="*/ 849 h 2555"/>
                <a:gd name="T52" fmla="*/ 2791 w 2793"/>
                <a:gd name="T53" fmla="*/ 1021 h 2555"/>
                <a:gd name="T54" fmla="*/ 2767 w 2793"/>
                <a:gd name="T55" fmla="*/ 1209 h 2555"/>
                <a:gd name="T56" fmla="*/ 2662 w 2793"/>
                <a:gd name="T57" fmla="*/ 1357 h 2555"/>
                <a:gd name="T58" fmla="*/ 2499 w 2793"/>
                <a:gd name="T59" fmla="*/ 1441 h 2555"/>
                <a:gd name="T60" fmla="*/ 2476 w 2793"/>
                <a:gd name="T61" fmla="*/ 2112 h 2555"/>
                <a:gd name="T62" fmla="*/ 2414 w 2793"/>
                <a:gd name="T63" fmla="*/ 2139 h 2555"/>
                <a:gd name="T64" fmla="*/ 2346 w 2793"/>
                <a:gd name="T65" fmla="*/ 2103 h 2555"/>
                <a:gd name="T66" fmla="*/ 2315 w 2793"/>
                <a:gd name="T67" fmla="*/ 2068 h 2555"/>
                <a:gd name="T68" fmla="*/ 2234 w 2793"/>
                <a:gd name="T69" fmla="*/ 1992 h 2555"/>
                <a:gd name="T70" fmla="*/ 2102 w 2793"/>
                <a:gd name="T71" fmla="*/ 1893 h 2555"/>
                <a:gd name="T72" fmla="*/ 1912 w 2793"/>
                <a:gd name="T73" fmla="*/ 1792 h 2555"/>
                <a:gd name="T74" fmla="*/ 1662 w 2793"/>
                <a:gd name="T75" fmla="*/ 1706 h 2555"/>
                <a:gd name="T76" fmla="*/ 1347 w 2793"/>
                <a:gd name="T77" fmla="*/ 1653 h 2555"/>
                <a:gd name="T78" fmla="*/ 1325 w 2793"/>
                <a:gd name="T79" fmla="*/ 2437 h 2555"/>
                <a:gd name="T80" fmla="*/ 1320 w 2793"/>
                <a:gd name="T81" fmla="*/ 2511 h 2555"/>
                <a:gd name="T82" fmla="*/ 1262 w 2793"/>
                <a:gd name="T83" fmla="*/ 2554 h 2555"/>
                <a:gd name="T84" fmla="*/ 1190 w 2793"/>
                <a:gd name="T85" fmla="*/ 2535 h 2555"/>
                <a:gd name="T86" fmla="*/ 487 w 2793"/>
                <a:gd name="T87" fmla="*/ 1646 h 2555"/>
                <a:gd name="T88" fmla="*/ 273 w 2793"/>
                <a:gd name="T89" fmla="*/ 1596 h 2555"/>
                <a:gd name="T90" fmla="*/ 107 w 2793"/>
                <a:gd name="T91" fmla="*/ 1463 h 2555"/>
                <a:gd name="T92" fmla="*/ 12 w 2793"/>
                <a:gd name="T93" fmla="*/ 1271 h 2555"/>
                <a:gd name="T94" fmla="*/ 3 w 2793"/>
                <a:gd name="T95" fmla="*/ 922 h 2555"/>
                <a:gd name="T96" fmla="*/ 75 w 2793"/>
                <a:gd name="T97" fmla="*/ 718 h 2555"/>
                <a:gd name="T98" fmla="*/ 226 w 2793"/>
                <a:gd name="T99" fmla="*/ 568 h 2555"/>
                <a:gd name="T100" fmla="*/ 431 w 2793"/>
                <a:gd name="T101" fmla="*/ 495 h 2555"/>
                <a:gd name="T102" fmla="*/ 1234 w 2793"/>
                <a:gd name="T103" fmla="*/ 490 h 2555"/>
                <a:gd name="T104" fmla="*/ 1388 w 2793"/>
                <a:gd name="T105" fmla="*/ 473 h 2555"/>
                <a:gd name="T106" fmla="*/ 1574 w 2793"/>
                <a:gd name="T107" fmla="*/ 429 h 2555"/>
                <a:gd name="T108" fmla="*/ 1794 w 2793"/>
                <a:gd name="T109" fmla="*/ 345 h 2555"/>
                <a:gd name="T110" fmla="*/ 2056 w 2793"/>
                <a:gd name="T111" fmla="*/ 211 h 2555"/>
                <a:gd name="T112" fmla="*/ 2364 w 2793"/>
                <a:gd name="T113" fmla="*/ 15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3" h="2555">
                  <a:moveTo>
                    <a:pt x="2499" y="878"/>
                  </a:moveTo>
                  <a:lnTo>
                    <a:pt x="2499" y="1261"/>
                  </a:lnTo>
                  <a:lnTo>
                    <a:pt x="2530" y="1244"/>
                  </a:lnTo>
                  <a:lnTo>
                    <a:pt x="2556" y="1224"/>
                  </a:lnTo>
                  <a:lnTo>
                    <a:pt x="2579" y="1199"/>
                  </a:lnTo>
                  <a:lnTo>
                    <a:pt x="2598" y="1170"/>
                  </a:lnTo>
                  <a:lnTo>
                    <a:pt x="2612" y="1139"/>
                  </a:lnTo>
                  <a:lnTo>
                    <a:pt x="2621" y="1105"/>
                  </a:lnTo>
                  <a:lnTo>
                    <a:pt x="2624" y="1070"/>
                  </a:lnTo>
                  <a:lnTo>
                    <a:pt x="2621" y="1034"/>
                  </a:lnTo>
                  <a:lnTo>
                    <a:pt x="2612" y="1000"/>
                  </a:lnTo>
                  <a:lnTo>
                    <a:pt x="2598" y="969"/>
                  </a:lnTo>
                  <a:lnTo>
                    <a:pt x="2579" y="940"/>
                  </a:lnTo>
                  <a:lnTo>
                    <a:pt x="2556" y="915"/>
                  </a:lnTo>
                  <a:lnTo>
                    <a:pt x="2530" y="894"/>
                  </a:lnTo>
                  <a:lnTo>
                    <a:pt x="2499" y="878"/>
                  </a:lnTo>
                  <a:close/>
                  <a:moveTo>
                    <a:pt x="487" y="662"/>
                  </a:moveTo>
                  <a:lnTo>
                    <a:pt x="444" y="665"/>
                  </a:lnTo>
                  <a:lnTo>
                    <a:pt x="403" y="673"/>
                  </a:lnTo>
                  <a:lnTo>
                    <a:pt x="364" y="687"/>
                  </a:lnTo>
                  <a:lnTo>
                    <a:pt x="328" y="705"/>
                  </a:lnTo>
                  <a:lnTo>
                    <a:pt x="293" y="728"/>
                  </a:lnTo>
                  <a:lnTo>
                    <a:pt x="264" y="755"/>
                  </a:lnTo>
                  <a:lnTo>
                    <a:pt x="237" y="785"/>
                  </a:lnTo>
                  <a:lnTo>
                    <a:pt x="214" y="819"/>
                  </a:lnTo>
                  <a:lnTo>
                    <a:pt x="195" y="855"/>
                  </a:lnTo>
                  <a:lnTo>
                    <a:pt x="182" y="894"/>
                  </a:lnTo>
                  <a:lnTo>
                    <a:pt x="174" y="936"/>
                  </a:lnTo>
                  <a:lnTo>
                    <a:pt x="171" y="979"/>
                  </a:lnTo>
                  <a:lnTo>
                    <a:pt x="171" y="1160"/>
                  </a:lnTo>
                  <a:lnTo>
                    <a:pt x="174" y="1202"/>
                  </a:lnTo>
                  <a:lnTo>
                    <a:pt x="182" y="1243"/>
                  </a:lnTo>
                  <a:lnTo>
                    <a:pt x="195" y="1283"/>
                  </a:lnTo>
                  <a:lnTo>
                    <a:pt x="214" y="1319"/>
                  </a:lnTo>
                  <a:lnTo>
                    <a:pt x="237" y="1353"/>
                  </a:lnTo>
                  <a:lnTo>
                    <a:pt x="264" y="1383"/>
                  </a:lnTo>
                  <a:lnTo>
                    <a:pt x="293" y="1410"/>
                  </a:lnTo>
                  <a:lnTo>
                    <a:pt x="328" y="1432"/>
                  </a:lnTo>
                  <a:lnTo>
                    <a:pt x="364" y="1451"/>
                  </a:lnTo>
                  <a:lnTo>
                    <a:pt x="403" y="1464"/>
                  </a:lnTo>
                  <a:lnTo>
                    <a:pt x="444" y="1473"/>
                  </a:lnTo>
                  <a:lnTo>
                    <a:pt x="487" y="1476"/>
                  </a:lnTo>
                  <a:lnTo>
                    <a:pt x="785" y="1476"/>
                  </a:lnTo>
                  <a:lnTo>
                    <a:pt x="785" y="662"/>
                  </a:lnTo>
                  <a:lnTo>
                    <a:pt x="487" y="662"/>
                  </a:lnTo>
                  <a:close/>
                  <a:moveTo>
                    <a:pt x="2328" y="245"/>
                  </a:moveTo>
                  <a:lnTo>
                    <a:pt x="2244" y="297"/>
                  </a:lnTo>
                  <a:lnTo>
                    <a:pt x="2164" y="346"/>
                  </a:lnTo>
                  <a:lnTo>
                    <a:pt x="2086" y="389"/>
                  </a:lnTo>
                  <a:lnTo>
                    <a:pt x="2012" y="430"/>
                  </a:lnTo>
                  <a:lnTo>
                    <a:pt x="1941" y="465"/>
                  </a:lnTo>
                  <a:lnTo>
                    <a:pt x="1871" y="497"/>
                  </a:lnTo>
                  <a:lnTo>
                    <a:pt x="1805" y="526"/>
                  </a:lnTo>
                  <a:lnTo>
                    <a:pt x="1742" y="550"/>
                  </a:lnTo>
                  <a:lnTo>
                    <a:pt x="1682" y="572"/>
                  </a:lnTo>
                  <a:lnTo>
                    <a:pt x="1624" y="591"/>
                  </a:lnTo>
                  <a:lnTo>
                    <a:pt x="1569" y="607"/>
                  </a:lnTo>
                  <a:lnTo>
                    <a:pt x="1516" y="621"/>
                  </a:lnTo>
                  <a:lnTo>
                    <a:pt x="1464" y="632"/>
                  </a:lnTo>
                  <a:lnTo>
                    <a:pt x="1416" y="641"/>
                  </a:lnTo>
                  <a:lnTo>
                    <a:pt x="1369" y="648"/>
                  </a:lnTo>
                  <a:lnTo>
                    <a:pt x="1325" y="654"/>
                  </a:lnTo>
                  <a:lnTo>
                    <a:pt x="1282" y="658"/>
                  </a:lnTo>
                  <a:lnTo>
                    <a:pt x="1241" y="660"/>
                  </a:lnTo>
                  <a:lnTo>
                    <a:pt x="1203" y="662"/>
                  </a:lnTo>
                  <a:lnTo>
                    <a:pt x="1165" y="662"/>
                  </a:lnTo>
                  <a:lnTo>
                    <a:pt x="955" y="662"/>
                  </a:lnTo>
                  <a:lnTo>
                    <a:pt x="955" y="1476"/>
                  </a:lnTo>
                  <a:lnTo>
                    <a:pt x="1165" y="1476"/>
                  </a:lnTo>
                  <a:lnTo>
                    <a:pt x="1259" y="1478"/>
                  </a:lnTo>
                  <a:lnTo>
                    <a:pt x="1347" y="1483"/>
                  </a:lnTo>
                  <a:lnTo>
                    <a:pt x="1433" y="1491"/>
                  </a:lnTo>
                  <a:lnTo>
                    <a:pt x="1515" y="1502"/>
                  </a:lnTo>
                  <a:lnTo>
                    <a:pt x="1593" y="1516"/>
                  </a:lnTo>
                  <a:lnTo>
                    <a:pt x="1669" y="1531"/>
                  </a:lnTo>
                  <a:lnTo>
                    <a:pt x="1739" y="1550"/>
                  </a:lnTo>
                  <a:lnTo>
                    <a:pt x="1807" y="1571"/>
                  </a:lnTo>
                  <a:lnTo>
                    <a:pt x="1871" y="1592"/>
                  </a:lnTo>
                  <a:lnTo>
                    <a:pt x="1931" y="1615"/>
                  </a:lnTo>
                  <a:lnTo>
                    <a:pt x="1989" y="1640"/>
                  </a:lnTo>
                  <a:lnTo>
                    <a:pt x="2043" y="1666"/>
                  </a:lnTo>
                  <a:lnTo>
                    <a:pt x="2094" y="1691"/>
                  </a:lnTo>
                  <a:lnTo>
                    <a:pt x="2140" y="1718"/>
                  </a:lnTo>
                  <a:lnTo>
                    <a:pt x="2184" y="1744"/>
                  </a:lnTo>
                  <a:lnTo>
                    <a:pt x="2225" y="1771"/>
                  </a:lnTo>
                  <a:lnTo>
                    <a:pt x="2263" y="1798"/>
                  </a:lnTo>
                  <a:lnTo>
                    <a:pt x="2297" y="1824"/>
                  </a:lnTo>
                  <a:lnTo>
                    <a:pt x="2328" y="1848"/>
                  </a:lnTo>
                  <a:lnTo>
                    <a:pt x="2328" y="245"/>
                  </a:lnTo>
                  <a:close/>
                  <a:moveTo>
                    <a:pt x="2418" y="0"/>
                  </a:moveTo>
                  <a:lnTo>
                    <a:pt x="2436" y="3"/>
                  </a:lnTo>
                  <a:lnTo>
                    <a:pt x="2453" y="9"/>
                  </a:lnTo>
                  <a:lnTo>
                    <a:pt x="2469" y="20"/>
                  </a:lnTo>
                  <a:lnTo>
                    <a:pt x="2482" y="33"/>
                  </a:lnTo>
                  <a:lnTo>
                    <a:pt x="2491" y="49"/>
                  </a:lnTo>
                  <a:lnTo>
                    <a:pt x="2497" y="66"/>
                  </a:lnTo>
                  <a:lnTo>
                    <a:pt x="2499" y="85"/>
                  </a:lnTo>
                  <a:lnTo>
                    <a:pt x="2499" y="699"/>
                  </a:lnTo>
                  <a:lnTo>
                    <a:pt x="2544" y="713"/>
                  </a:lnTo>
                  <a:lnTo>
                    <a:pt x="2586" y="730"/>
                  </a:lnTo>
                  <a:lnTo>
                    <a:pt x="2626" y="754"/>
                  </a:lnTo>
                  <a:lnTo>
                    <a:pt x="2663" y="782"/>
                  </a:lnTo>
                  <a:lnTo>
                    <a:pt x="2695" y="814"/>
                  </a:lnTo>
                  <a:lnTo>
                    <a:pt x="2724" y="849"/>
                  </a:lnTo>
                  <a:lnTo>
                    <a:pt x="2749" y="888"/>
                  </a:lnTo>
                  <a:lnTo>
                    <a:pt x="2767" y="929"/>
                  </a:lnTo>
                  <a:lnTo>
                    <a:pt x="2782" y="975"/>
                  </a:lnTo>
                  <a:lnTo>
                    <a:pt x="2791" y="1021"/>
                  </a:lnTo>
                  <a:lnTo>
                    <a:pt x="2793" y="1070"/>
                  </a:lnTo>
                  <a:lnTo>
                    <a:pt x="2790" y="1118"/>
                  </a:lnTo>
                  <a:lnTo>
                    <a:pt x="2782" y="1165"/>
                  </a:lnTo>
                  <a:lnTo>
                    <a:pt x="2767" y="1209"/>
                  </a:lnTo>
                  <a:lnTo>
                    <a:pt x="2748" y="1251"/>
                  </a:lnTo>
                  <a:lnTo>
                    <a:pt x="2723" y="1290"/>
                  </a:lnTo>
                  <a:lnTo>
                    <a:pt x="2695" y="1326"/>
                  </a:lnTo>
                  <a:lnTo>
                    <a:pt x="2662" y="1357"/>
                  </a:lnTo>
                  <a:lnTo>
                    <a:pt x="2626" y="1385"/>
                  </a:lnTo>
                  <a:lnTo>
                    <a:pt x="2585" y="1408"/>
                  </a:lnTo>
                  <a:lnTo>
                    <a:pt x="2543" y="1427"/>
                  </a:lnTo>
                  <a:lnTo>
                    <a:pt x="2499" y="1441"/>
                  </a:lnTo>
                  <a:lnTo>
                    <a:pt x="2499" y="2054"/>
                  </a:lnTo>
                  <a:lnTo>
                    <a:pt x="2496" y="2075"/>
                  </a:lnTo>
                  <a:lnTo>
                    <a:pt x="2488" y="2094"/>
                  </a:lnTo>
                  <a:lnTo>
                    <a:pt x="2476" y="2112"/>
                  </a:lnTo>
                  <a:lnTo>
                    <a:pt x="2459" y="2125"/>
                  </a:lnTo>
                  <a:lnTo>
                    <a:pt x="2440" y="2134"/>
                  </a:lnTo>
                  <a:lnTo>
                    <a:pt x="2427" y="2138"/>
                  </a:lnTo>
                  <a:lnTo>
                    <a:pt x="2414" y="2139"/>
                  </a:lnTo>
                  <a:lnTo>
                    <a:pt x="2394" y="2136"/>
                  </a:lnTo>
                  <a:lnTo>
                    <a:pt x="2376" y="2129"/>
                  </a:lnTo>
                  <a:lnTo>
                    <a:pt x="2359" y="2119"/>
                  </a:lnTo>
                  <a:lnTo>
                    <a:pt x="2346" y="2103"/>
                  </a:lnTo>
                  <a:lnTo>
                    <a:pt x="2343" y="2099"/>
                  </a:lnTo>
                  <a:lnTo>
                    <a:pt x="2336" y="2092"/>
                  </a:lnTo>
                  <a:lnTo>
                    <a:pt x="2327" y="2082"/>
                  </a:lnTo>
                  <a:lnTo>
                    <a:pt x="2315" y="2068"/>
                  </a:lnTo>
                  <a:lnTo>
                    <a:pt x="2299" y="2052"/>
                  </a:lnTo>
                  <a:lnTo>
                    <a:pt x="2281" y="2033"/>
                  </a:lnTo>
                  <a:lnTo>
                    <a:pt x="2260" y="2014"/>
                  </a:lnTo>
                  <a:lnTo>
                    <a:pt x="2234" y="1992"/>
                  </a:lnTo>
                  <a:lnTo>
                    <a:pt x="2206" y="1968"/>
                  </a:lnTo>
                  <a:lnTo>
                    <a:pt x="2175" y="1943"/>
                  </a:lnTo>
                  <a:lnTo>
                    <a:pt x="2140" y="1919"/>
                  </a:lnTo>
                  <a:lnTo>
                    <a:pt x="2102" y="1893"/>
                  </a:lnTo>
                  <a:lnTo>
                    <a:pt x="2059" y="1867"/>
                  </a:lnTo>
                  <a:lnTo>
                    <a:pt x="2014" y="1841"/>
                  </a:lnTo>
                  <a:lnTo>
                    <a:pt x="1964" y="1816"/>
                  </a:lnTo>
                  <a:lnTo>
                    <a:pt x="1912" y="1792"/>
                  </a:lnTo>
                  <a:lnTo>
                    <a:pt x="1855" y="1768"/>
                  </a:lnTo>
                  <a:lnTo>
                    <a:pt x="1794" y="1745"/>
                  </a:lnTo>
                  <a:lnTo>
                    <a:pt x="1730" y="1724"/>
                  </a:lnTo>
                  <a:lnTo>
                    <a:pt x="1662" y="1706"/>
                  </a:lnTo>
                  <a:lnTo>
                    <a:pt x="1589" y="1688"/>
                  </a:lnTo>
                  <a:lnTo>
                    <a:pt x="1513" y="1674"/>
                  </a:lnTo>
                  <a:lnTo>
                    <a:pt x="1432" y="1663"/>
                  </a:lnTo>
                  <a:lnTo>
                    <a:pt x="1347" y="1653"/>
                  </a:lnTo>
                  <a:lnTo>
                    <a:pt x="1259" y="1648"/>
                  </a:lnTo>
                  <a:lnTo>
                    <a:pt x="1165" y="1646"/>
                  </a:lnTo>
                  <a:lnTo>
                    <a:pt x="997" y="1646"/>
                  </a:lnTo>
                  <a:lnTo>
                    <a:pt x="1325" y="2437"/>
                  </a:lnTo>
                  <a:lnTo>
                    <a:pt x="1330" y="2457"/>
                  </a:lnTo>
                  <a:lnTo>
                    <a:pt x="1330" y="2475"/>
                  </a:lnTo>
                  <a:lnTo>
                    <a:pt x="1327" y="2494"/>
                  </a:lnTo>
                  <a:lnTo>
                    <a:pt x="1320" y="2511"/>
                  </a:lnTo>
                  <a:lnTo>
                    <a:pt x="1309" y="2527"/>
                  </a:lnTo>
                  <a:lnTo>
                    <a:pt x="1295" y="2539"/>
                  </a:lnTo>
                  <a:lnTo>
                    <a:pt x="1277" y="2549"/>
                  </a:lnTo>
                  <a:lnTo>
                    <a:pt x="1262" y="2554"/>
                  </a:lnTo>
                  <a:lnTo>
                    <a:pt x="1245" y="2555"/>
                  </a:lnTo>
                  <a:lnTo>
                    <a:pt x="1226" y="2553"/>
                  </a:lnTo>
                  <a:lnTo>
                    <a:pt x="1207" y="2545"/>
                  </a:lnTo>
                  <a:lnTo>
                    <a:pt x="1190" y="2535"/>
                  </a:lnTo>
                  <a:lnTo>
                    <a:pt x="1176" y="2521"/>
                  </a:lnTo>
                  <a:lnTo>
                    <a:pt x="1167" y="2502"/>
                  </a:lnTo>
                  <a:lnTo>
                    <a:pt x="813" y="1646"/>
                  </a:lnTo>
                  <a:lnTo>
                    <a:pt x="487" y="1646"/>
                  </a:lnTo>
                  <a:lnTo>
                    <a:pt x="431" y="1643"/>
                  </a:lnTo>
                  <a:lnTo>
                    <a:pt x="375" y="1634"/>
                  </a:lnTo>
                  <a:lnTo>
                    <a:pt x="323" y="1618"/>
                  </a:lnTo>
                  <a:lnTo>
                    <a:pt x="273" y="1596"/>
                  </a:lnTo>
                  <a:lnTo>
                    <a:pt x="226" y="1571"/>
                  </a:lnTo>
                  <a:lnTo>
                    <a:pt x="183" y="1539"/>
                  </a:lnTo>
                  <a:lnTo>
                    <a:pt x="143" y="1503"/>
                  </a:lnTo>
                  <a:lnTo>
                    <a:pt x="107" y="1463"/>
                  </a:lnTo>
                  <a:lnTo>
                    <a:pt x="75" y="1420"/>
                  </a:lnTo>
                  <a:lnTo>
                    <a:pt x="50" y="1373"/>
                  </a:lnTo>
                  <a:lnTo>
                    <a:pt x="29" y="1323"/>
                  </a:lnTo>
                  <a:lnTo>
                    <a:pt x="12" y="1271"/>
                  </a:lnTo>
                  <a:lnTo>
                    <a:pt x="3" y="1216"/>
                  </a:lnTo>
                  <a:lnTo>
                    <a:pt x="0" y="1160"/>
                  </a:lnTo>
                  <a:lnTo>
                    <a:pt x="0" y="979"/>
                  </a:lnTo>
                  <a:lnTo>
                    <a:pt x="3" y="922"/>
                  </a:lnTo>
                  <a:lnTo>
                    <a:pt x="12" y="867"/>
                  </a:lnTo>
                  <a:lnTo>
                    <a:pt x="29" y="815"/>
                  </a:lnTo>
                  <a:lnTo>
                    <a:pt x="50" y="764"/>
                  </a:lnTo>
                  <a:lnTo>
                    <a:pt x="75" y="718"/>
                  </a:lnTo>
                  <a:lnTo>
                    <a:pt x="107" y="674"/>
                  </a:lnTo>
                  <a:lnTo>
                    <a:pt x="143" y="634"/>
                  </a:lnTo>
                  <a:lnTo>
                    <a:pt x="183" y="599"/>
                  </a:lnTo>
                  <a:lnTo>
                    <a:pt x="226" y="568"/>
                  </a:lnTo>
                  <a:lnTo>
                    <a:pt x="273" y="541"/>
                  </a:lnTo>
                  <a:lnTo>
                    <a:pt x="323" y="520"/>
                  </a:lnTo>
                  <a:lnTo>
                    <a:pt x="375" y="505"/>
                  </a:lnTo>
                  <a:lnTo>
                    <a:pt x="431" y="495"/>
                  </a:lnTo>
                  <a:lnTo>
                    <a:pt x="487" y="492"/>
                  </a:lnTo>
                  <a:lnTo>
                    <a:pt x="1166" y="492"/>
                  </a:lnTo>
                  <a:lnTo>
                    <a:pt x="1199" y="492"/>
                  </a:lnTo>
                  <a:lnTo>
                    <a:pt x="1234" y="490"/>
                  </a:lnTo>
                  <a:lnTo>
                    <a:pt x="1269" y="487"/>
                  </a:lnTo>
                  <a:lnTo>
                    <a:pt x="1307" y="484"/>
                  </a:lnTo>
                  <a:lnTo>
                    <a:pt x="1346" y="479"/>
                  </a:lnTo>
                  <a:lnTo>
                    <a:pt x="1388" y="473"/>
                  </a:lnTo>
                  <a:lnTo>
                    <a:pt x="1431" y="465"/>
                  </a:lnTo>
                  <a:lnTo>
                    <a:pt x="1477" y="455"/>
                  </a:lnTo>
                  <a:lnTo>
                    <a:pt x="1524" y="443"/>
                  </a:lnTo>
                  <a:lnTo>
                    <a:pt x="1574" y="429"/>
                  </a:lnTo>
                  <a:lnTo>
                    <a:pt x="1625" y="412"/>
                  </a:lnTo>
                  <a:lnTo>
                    <a:pt x="1679" y="392"/>
                  </a:lnTo>
                  <a:lnTo>
                    <a:pt x="1735" y="370"/>
                  </a:lnTo>
                  <a:lnTo>
                    <a:pt x="1794" y="345"/>
                  </a:lnTo>
                  <a:lnTo>
                    <a:pt x="1856" y="317"/>
                  </a:lnTo>
                  <a:lnTo>
                    <a:pt x="1920" y="285"/>
                  </a:lnTo>
                  <a:lnTo>
                    <a:pt x="1987" y="250"/>
                  </a:lnTo>
                  <a:lnTo>
                    <a:pt x="2056" y="211"/>
                  </a:lnTo>
                  <a:lnTo>
                    <a:pt x="2129" y="168"/>
                  </a:lnTo>
                  <a:lnTo>
                    <a:pt x="2204" y="122"/>
                  </a:lnTo>
                  <a:lnTo>
                    <a:pt x="2283" y="70"/>
                  </a:lnTo>
                  <a:lnTo>
                    <a:pt x="2364" y="15"/>
                  </a:lnTo>
                  <a:lnTo>
                    <a:pt x="2382" y="6"/>
                  </a:lnTo>
                  <a:lnTo>
                    <a:pt x="2399" y="1"/>
                  </a:lnTo>
                  <a:lnTo>
                    <a:pt x="24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7237413" y="2625725"/>
              <a:ext cx="400050" cy="136525"/>
            </a:xfrm>
            <a:custGeom>
              <a:avLst/>
              <a:gdLst>
                <a:gd name="T0" fmla="*/ 85 w 505"/>
                <a:gd name="T1" fmla="*/ 0 h 172"/>
                <a:gd name="T2" fmla="*/ 419 w 505"/>
                <a:gd name="T3" fmla="*/ 0 h 172"/>
                <a:gd name="T4" fmla="*/ 442 w 505"/>
                <a:gd name="T5" fmla="*/ 3 h 172"/>
                <a:gd name="T6" fmla="*/ 463 w 505"/>
                <a:gd name="T7" fmla="*/ 11 h 172"/>
                <a:gd name="T8" fmla="*/ 479 w 505"/>
                <a:gd name="T9" fmla="*/ 25 h 172"/>
                <a:gd name="T10" fmla="*/ 493 w 505"/>
                <a:gd name="T11" fmla="*/ 42 h 172"/>
                <a:gd name="T12" fmla="*/ 502 w 505"/>
                <a:gd name="T13" fmla="*/ 62 h 172"/>
                <a:gd name="T14" fmla="*/ 505 w 505"/>
                <a:gd name="T15" fmla="*/ 86 h 172"/>
                <a:gd name="T16" fmla="*/ 502 w 505"/>
                <a:gd name="T17" fmla="*/ 109 h 172"/>
                <a:gd name="T18" fmla="*/ 493 w 505"/>
                <a:gd name="T19" fmla="*/ 129 h 172"/>
                <a:gd name="T20" fmla="*/ 479 w 505"/>
                <a:gd name="T21" fmla="*/ 146 h 172"/>
                <a:gd name="T22" fmla="*/ 463 w 505"/>
                <a:gd name="T23" fmla="*/ 159 h 172"/>
                <a:gd name="T24" fmla="*/ 442 w 505"/>
                <a:gd name="T25" fmla="*/ 168 h 172"/>
                <a:gd name="T26" fmla="*/ 419 w 505"/>
                <a:gd name="T27" fmla="*/ 172 h 172"/>
                <a:gd name="T28" fmla="*/ 85 w 505"/>
                <a:gd name="T29" fmla="*/ 172 h 172"/>
                <a:gd name="T30" fmla="*/ 63 w 505"/>
                <a:gd name="T31" fmla="*/ 168 h 172"/>
                <a:gd name="T32" fmla="*/ 42 w 505"/>
                <a:gd name="T33" fmla="*/ 159 h 172"/>
                <a:gd name="T34" fmla="*/ 26 w 505"/>
                <a:gd name="T35" fmla="*/ 146 h 172"/>
                <a:gd name="T36" fmla="*/ 12 w 505"/>
                <a:gd name="T37" fmla="*/ 129 h 172"/>
                <a:gd name="T38" fmla="*/ 3 w 505"/>
                <a:gd name="T39" fmla="*/ 109 h 172"/>
                <a:gd name="T40" fmla="*/ 0 w 505"/>
                <a:gd name="T41" fmla="*/ 86 h 172"/>
                <a:gd name="T42" fmla="*/ 3 w 505"/>
                <a:gd name="T43" fmla="*/ 63 h 172"/>
                <a:gd name="T44" fmla="*/ 12 w 505"/>
                <a:gd name="T45" fmla="*/ 42 h 172"/>
                <a:gd name="T46" fmla="*/ 26 w 505"/>
                <a:gd name="T47" fmla="*/ 25 h 172"/>
                <a:gd name="T48" fmla="*/ 42 w 505"/>
                <a:gd name="T49" fmla="*/ 11 h 172"/>
                <a:gd name="T50" fmla="*/ 63 w 505"/>
                <a:gd name="T51" fmla="*/ 3 h 172"/>
                <a:gd name="T52" fmla="*/ 85 w 505"/>
                <a:gd name="T5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5" h="172">
                  <a:moveTo>
                    <a:pt x="85" y="0"/>
                  </a:moveTo>
                  <a:lnTo>
                    <a:pt x="419" y="0"/>
                  </a:lnTo>
                  <a:lnTo>
                    <a:pt x="442" y="3"/>
                  </a:lnTo>
                  <a:lnTo>
                    <a:pt x="463" y="11"/>
                  </a:lnTo>
                  <a:lnTo>
                    <a:pt x="479" y="25"/>
                  </a:lnTo>
                  <a:lnTo>
                    <a:pt x="493" y="42"/>
                  </a:lnTo>
                  <a:lnTo>
                    <a:pt x="502" y="62"/>
                  </a:lnTo>
                  <a:lnTo>
                    <a:pt x="505" y="86"/>
                  </a:lnTo>
                  <a:lnTo>
                    <a:pt x="502" y="109"/>
                  </a:lnTo>
                  <a:lnTo>
                    <a:pt x="493" y="129"/>
                  </a:lnTo>
                  <a:lnTo>
                    <a:pt x="479" y="146"/>
                  </a:lnTo>
                  <a:lnTo>
                    <a:pt x="463" y="159"/>
                  </a:lnTo>
                  <a:lnTo>
                    <a:pt x="442" y="168"/>
                  </a:lnTo>
                  <a:lnTo>
                    <a:pt x="419" y="172"/>
                  </a:lnTo>
                  <a:lnTo>
                    <a:pt x="85" y="172"/>
                  </a:lnTo>
                  <a:lnTo>
                    <a:pt x="63" y="168"/>
                  </a:lnTo>
                  <a:lnTo>
                    <a:pt x="42" y="159"/>
                  </a:lnTo>
                  <a:lnTo>
                    <a:pt x="26" y="146"/>
                  </a:lnTo>
                  <a:lnTo>
                    <a:pt x="12" y="129"/>
                  </a:lnTo>
                  <a:lnTo>
                    <a:pt x="3" y="109"/>
                  </a:lnTo>
                  <a:lnTo>
                    <a:pt x="0" y="86"/>
                  </a:lnTo>
                  <a:lnTo>
                    <a:pt x="3" y="63"/>
                  </a:lnTo>
                  <a:lnTo>
                    <a:pt x="12" y="42"/>
                  </a:lnTo>
                  <a:lnTo>
                    <a:pt x="26" y="25"/>
                  </a:lnTo>
                  <a:lnTo>
                    <a:pt x="42" y="11"/>
                  </a:lnTo>
                  <a:lnTo>
                    <a:pt x="63"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p:cNvSpPr>
            <p:nvPr/>
          </p:nvSpPr>
          <p:spPr bwMode="auto">
            <a:xfrm>
              <a:off x="7207250" y="2290763"/>
              <a:ext cx="390525" cy="236538"/>
            </a:xfrm>
            <a:custGeom>
              <a:avLst/>
              <a:gdLst>
                <a:gd name="T0" fmla="*/ 415 w 492"/>
                <a:gd name="T1" fmla="*/ 0 h 296"/>
                <a:gd name="T2" fmla="*/ 432 w 492"/>
                <a:gd name="T3" fmla="*/ 3 h 296"/>
                <a:gd name="T4" fmla="*/ 450 w 492"/>
                <a:gd name="T5" fmla="*/ 10 h 296"/>
                <a:gd name="T6" fmla="*/ 465 w 492"/>
                <a:gd name="T7" fmla="*/ 21 h 296"/>
                <a:gd name="T8" fmla="*/ 478 w 492"/>
                <a:gd name="T9" fmla="*/ 36 h 296"/>
                <a:gd name="T10" fmla="*/ 487 w 492"/>
                <a:gd name="T11" fmla="*/ 53 h 296"/>
                <a:gd name="T12" fmla="*/ 492 w 492"/>
                <a:gd name="T13" fmla="*/ 72 h 296"/>
                <a:gd name="T14" fmla="*/ 492 w 492"/>
                <a:gd name="T15" fmla="*/ 92 h 296"/>
                <a:gd name="T16" fmla="*/ 489 w 492"/>
                <a:gd name="T17" fmla="*/ 109 h 296"/>
                <a:gd name="T18" fmla="*/ 482 w 492"/>
                <a:gd name="T19" fmla="*/ 127 h 296"/>
                <a:gd name="T20" fmla="*/ 471 w 492"/>
                <a:gd name="T21" fmla="*/ 142 h 296"/>
                <a:gd name="T22" fmla="*/ 456 w 492"/>
                <a:gd name="T23" fmla="*/ 155 h 296"/>
                <a:gd name="T24" fmla="*/ 439 w 492"/>
                <a:gd name="T25" fmla="*/ 164 h 296"/>
                <a:gd name="T26" fmla="*/ 116 w 492"/>
                <a:gd name="T27" fmla="*/ 290 h 296"/>
                <a:gd name="T28" fmla="*/ 101 w 492"/>
                <a:gd name="T29" fmla="*/ 294 h 296"/>
                <a:gd name="T30" fmla="*/ 85 w 492"/>
                <a:gd name="T31" fmla="*/ 296 h 296"/>
                <a:gd name="T32" fmla="*/ 65 w 492"/>
                <a:gd name="T33" fmla="*/ 293 h 296"/>
                <a:gd name="T34" fmla="*/ 46 w 492"/>
                <a:gd name="T35" fmla="*/ 287 h 296"/>
                <a:gd name="T36" fmla="*/ 29 w 492"/>
                <a:gd name="T37" fmla="*/ 275 h 296"/>
                <a:gd name="T38" fmla="*/ 15 w 492"/>
                <a:gd name="T39" fmla="*/ 260 h 296"/>
                <a:gd name="T40" fmla="*/ 6 w 492"/>
                <a:gd name="T41" fmla="*/ 241 h 296"/>
                <a:gd name="T42" fmla="*/ 0 w 492"/>
                <a:gd name="T43" fmla="*/ 223 h 296"/>
                <a:gd name="T44" fmla="*/ 0 w 492"/>
                <a:gd name="T45" fmla="*/ 203 h 296"/>
                <a:gd name="T46" fmla="*/ 4 w 492"/>
                <a:gd name="T47" fmla="*/ 186 h 296"/>
                <a:gd name="T48" fmla="*/ 11 w 492"/>
                <a:gd name="T49" fmla="*/ 168 h 296"/>
                <a:gd name="T50" fmla="*/ 22 w 492"/>
                <a:gd name="T51" fmla="*/ 154 h 296"/>
                <a:gd name="T52" fmla="*/ 37 w 492"/>
                <a:gd name="T53" fmla="*/ 141 h 296"/>
                <a:gd name="T54" fmla="*/ 53 w 492"/>
                <a:gd name="T55" fmla="*/ 132 h 296"/>
                <a:gd name="T56" fmla="*/ 377 w 492"/>
                <a:gd name="T57" fmla="*/ 5 h 296"/>
                <a:gd name="T58" fmla="*/ 395 w 492"/>
                <a:gd name="T59" fmla="*/ 0 h 296"/>
                <a:gd name="T60" fmla="*/ 415 w 492"/>
                <a:gd name="T6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2" h="296">
                  <a:moveTo>
                    <a:pt x="415" y="0"/>
                  </a:moveTo>
                  <a:lnTo>
                    <a:pt x="432" y="3"/>
                  </a:lnTo>
                  <a:lnTo>
                    <a:pt x="450" y="10"/>
                  </a:lnTo>
                  <a:lnTo>
                    <a:pt x="465" y="21"/>
                  </a:lnTo>
                  <a:lnTo>
                    <a:pt x="478" y="36"/>
                  </a:lnTo>
                  <a:lnTo>
                    <a:pt x="487" y="53"/>
                  </a:lnTo>
                  <a:lnTo>
                    <a:pt x="492" y="72"/>
                  </a:lnTo>
                  <a:lnTo>
                    <a:pt x="492" y="92"/>
                  </a:lnTo>
                  <a:lnTo>
                    <a:pt x="489" y="109"/>
                  </a:lnTo>
                  <a:lnTo>
                    <a:pt x="482" y="127"/>
                  </a:lnTo>
                  <a:lnTo>
                    <a:pt x="471" y="142"/>
                  </a:lnTo>
                  <a:lnTo>
                    <a:pt x="456" y="155"/>
                  </a:lnTo>
                  <a:lnTo>
                    <a:pt x="439" y="164"/>
                  </a:lnTo>
                  <a:lnTo>
                    <a:pt x="116" y="290"/>
                  </a:lnTo>
                  <a:lnTo>
                    <a:pt x="101" y="294"/>
                  </a:lnTo>
                  <a:lnTo>
                    <a:pt x="85" y="296"/>
                  </a:lnTo>
                  <a:lnTo>
                    <a:pt x="65" y="293"/>
                  </a:lnTo>
                  <a:lnTo>
                    <a:pt x="46" y="287"/>
                  </a:lnTo>
                  <a:lnTo>
                    <a:pt x="29" y="275"/>
                  </a:lnTo>
                  <a:lnTo>
                    <a:pt x="15" y="260"/>
                  </a:lnTo>
                  <a:lnTo>
                    <a:pt x="6" y="241"/>
                  </a:lnTo>
                  <a:lnTo>
                    <a:pt x="0" y="223"/>
                  </a:lnTo>
                  <a:lnTo>
                    <a:pt x="0" y="203"/>
                  </a:lnTo>
                  <a:lnTo>
                    <a:pt x="4" y="186"/>
                  </a:lnTo>
                  <a:lnTo>
                    <a:pt x="11" y="168"/>
                  </a:lnTo>
                  <a:lnTo>
                    <a:pt x="22" y="154"/>
                  </a:lnTo>
                  <a:lnTo>
                    <a:pt x="37" y="141"/>
                  </a:lnTo>
                  <a:lnTo>
                    <a:pt x="53" y="132"/>
                  </a:lnTo>
                  <a:lnTo>
                    <a:pt x="377" y="5"/>
                  </a:lnTo>
                  <a:lnTo>
                    <a:pt x="395" y="0"/>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7207250" y="2859088"/>
              <a:ext cx="390525" cy="234950"/>
            </a:xfrm>
            <a:custGeom>
              <a:avLst/>
              <a:gdLst>
                <a:gd name="T0" fmla="*/ 79 w 493"/>
                <a:gd name="T1" fmla="*/ 0 h 297"/>
                <a:gd name="T2" fmla="*/ 98 w 493"/>
                <a:gd name="T3" fmla="*/ 1 h 297"/>
                <a:gd name="T4" fmla="*/ 117 w 493"/>
                <a:gd name="T5" fmla="*/ 7 h 297"/>
                <a:gd name="T6" fmla="*/ 440 w 493"/>
                <a:gd name="T7" fmla="*/ 133 h 297"/>
                <a:gd name="T8" fmla="*/ 457 w 493"/>
                <a:gd name="T9" fmla="*/ 142 h 297"/>
                <a:gd name="T10" fmla="*/ 472 w 493"/>
                <a:gd name="T11" fmla="*/ 155 h 297"/>
                <a:gd name="T12" fmla="*/ 483 w 493"/>
                <a:gd name="T13" fmla="*/ 170 h 297"/>
                <a:gd name="T14" fmla="*/ 490 w 493"/>
                <a:gd name="T15" fmla="*/ 187 h 297"/>
                <a:gd name="T16" fmla="*/ 493 w 493"/>
                <a:gd name="T17" fmla="*/ 205 h 297"/>
                <a:gd name="T18" fmla="*/ 493 w 493"/>
                <a:gd name="T19" fmla="*/ 224 h 297"/>
                <a:gd name="T20" fmla="*/ 488 w 493"/>
                <a:gd name="T21" fmla="*/ 243 h 297"/>
                <a:gd name="T22" fmla="*/ 478 w 493"/>
                <a:gd name="T23" fmla="*/ 262 h 297"/>
                <a:gd name="T24" fmla="*/ 464 w 493"/>
                <a:gd name="T25" fmla="*/ 276 h 297"/>
                <a:gd name="T26" fmla="*/ 448 w 493"/>
                <a:gd name="T27" fmla="*/ 287 h 297"/>
                <a:gd name="T28" fmla="*/ 428 w 493"/>
                <a:gd name="T29" fmla="*/ 295 h 297"/>
                <a:gd name="T30" fmla="*/ 409 w 493"/>
                <a:gd name="T31" fmla="*/ 297 h 297"/>
                <a:gd name="T32" fmla="*/ 393 w 493"/>
                <a:gd name="T33" fmla="*/ 296 h 297"/>
                <a:gd name="T34" fmla="*/ 378 w 493"/>
                <a:gd name="T35" fmla="*/ 292 h 297"/>
                <a:gd name="T36" fmla="*/ 54 w 493"/>
                <a:gd name="T37" fmla="*/ 165 h 297"/>
                <a:gd name="T38" fmla="*/ 37 w 493"/>
                <a:gd name="T39" fmla="*/ 155 h 297"/>
                <a:gd name="T40" fmla="*/ 22 w 493"/>
                <a:gd name="T41" fmla="*/ 143 h 297"/>
                <a:gd name="T42" fmla="*/ 12 w 493"/>
                <a:gd name="T43" fmla="*/ 128 h 297"/>
                <a:gd name="T44" fmla="*/ 5 w 493"/>
                <a:gd name="T45" fmla="*/ 111 h 297"/>
                <a:gd name="T46" fmla="*/ 0 w 493"/>
                <a:gd name="T47" fmla="*/ 92 h 297"/>
                <a:gd name="T48" fmla="*/ 1 w 493"/>
                <a:gd name="T49" fmla="*/ 74 h 297"/>
                <a:gd name="T50" fmla="*/ 7 w 493"/>
                <a:gd name="T51" fmla="*/ 54 h 297"/>
                <a:gd name="T52" fmla="*/ 16 w 493"/>
                <a:gd name="T53" fmla="*/ 38 h 297"/>
                <a:gd name="T54" fmla="*/ 28 w 493"/>
                <a:gd name="T55" fmla="*/ 23 h 297"/>
                <a:gd name="T56" fmla="*/ 44 w 493"/>
                <a:gd name="T57" fmla="*/ 12 h 297"/>
                <a:gd name="T58" fmla="*/ 60 w 493"/>
                <a:gd name="T59" fmla="*/ 5 h 297"/>
                <a:gd name="T60" fmla="*/ 79 w 493"/>
                <a:gd name="T6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3" h="297">
                  <a:moveTo>
                    <a:pt x="79" y="0"/>
                  </a:moveTo>
                  <a:lnTo>
                    <a:pt x="98" y="1"/>
                  </a:lnTo>
                  <a:lnTo>
                    <a:pt x="117" y="7"/>
                  </a:lnTo>
                  <a:lnTo>
                    <a:pt x="440" y="133"/>
                  </a:lnTo>
                  <a:lnTo>
                    <a:pt x="457" y="142"/>
                  </a:lnTo>
                  <a:lnTo>
                    <a:pt x="472" y="155"/>
                  </a:lnTo>
                  <a:lnTo>
                    <a:pt x="483" y="170"/>
                  </a:lnTo>
                  <a:lnTo>
                    <a:pt x="490" y="187"/>
                  </a:lnTo>
                  <a:lnTo>
                    <a:pt x="493" y="205"/>
                  </a:lnTo>
                  <a:lnTo>
                    <a:pt x="493" y="224"/>
                  </a:lnTo>
                  <a:lnTo>
                    <a:pt x="488" y="243"/>
                  </a:lnTo>
                  <a:lnTo>
                    <a:pt x="478" y="262"/>
                  </a:lnTo>
                  <a:lnTo>
                    <a:pt x="464" y="276"/>
                  </a:lnTo>
                  <a:lnTo>
                    <a:pt x="448" y="287"/>
                  </a:lnTo>
                  <a:lnTo>
                    <a:pt x="428" y="295"/>
                  </a:lnTo>
                  <a:lnTo>
                    <a:pt x="409" y="297"/>
                  </a:lnTo>
                  <a:lnTo>
                    <a:pt x="393" y="296"/>
                  </a:lnTo>
                  <a:lnTo>
                    <a:pt x="378" y="292"/>
                  </a:lnTo>
                  <a:lnTo>
                    <a:pt x="54" y="165"/>
                  </a:lnTo>
                  <a:lnTo>
                    <a:pt x="37" y="155"/>
                  </a:lnTo>
                  <a:lnTo>
                    <a:pt x="22" y="143"/>
                  </a:lnTo>
                  <a:lnTo>
                    <a:pt x="12" y="128"/>
                  </a:lnTo>
                  <a:lnTo>
                    <a:pt x="5" y="111"/>
                  </a:lnTo>
                  <a:lnTo>
                    <a:pt x="0" y="92"/>
                  </a:lnTo>
                  <a:lnTo>
                    <a:pt x="1" y="74"/>
                  </a:lnTo>
                  <a:lnTo>
                    <a:pt x="7" y="54"/>
                  </a:lnTo>
                  <a:lnTo>
                    <a:pt x="16" y="38"/>
                  </a:lnTo>
                  <a:lnTo>
                    <a:pt x="28" y="23"/>
                  </a:lnTo>
                  <a:lnTo>
                    <a:pt x="44" y="12"/>
                  </a:lnTo>
                  <a:lnTo>
                    <a:pt x="60" y="5"/>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645651" y="3789686"/>
            <a:ext cx="473996" cy="473996"/>
            <a:chOff x="-1238250" y="2566988"/>
            <a:chExt cx="1381125" cy="1381125"/>
          </a:xfrm>
          <a:solidFill>
            <a:schemeClr val="bg1"/>
          </a:solidFill>
        </p:grpSpPr>
        <p:sp>
          <p:nvSpPr>
            <p:cNvPr id="40" name="Freeform 32"/>
            <p:cNvSpPr>
              <a:spLocks noEditPoints="1"/>
            </p:cNvSpPr>
            <p:nvPr/>
          </p:nvSpPr>
          <p:spPr bwMode="auto">
            <a:xfrm>
              <a:off x="-1238250" y="2566988"/>
              <a:ext cx="1381125" cy="1381125"/>
            </a:xfrm>
            <a:custGeom>
              <a:avLst/>
              <a:gdLst>
                <a:gd name="T0" fmla="*/ 1520 w 3480"/>
                <a:gd name="T1" fmla="*/ 434 h 3480"/>
                <a:gd name="T2" fmla="*/ 1188 w 3480"/>
                <a:gd name="T3" fmla="*/ 611 h 3480"/>
                <a:gd name="T4" fmla="*/ 919 w 3480"/>
                <a:gd name="T5" fmla="*/ 632 h 3480"/>
                <a:gd name="T6" fmla="*/ 509 w 3480"/>
                <a:gd name="T7" fmla="*/ 752 h 3480"/>
                <a:gd name="T8" fmla="*/ 668 w 3480"/>
                <a:gd name="T9" fmla="*/ 1063 h 3480"/>
                <a:gd name="T10" fmla="*/ 502 w 3480"/>
                <a:gd name="T11" fmla="*/ 1461 h 3480"/>
                <a:gd name="T12" fmla="*/ 171 w 3480"/>
                <a:gd name="T13" fmla="*/ 1568 h 3480"/>
                <a:gd name="T14" fmla="*/ 375 w 3480"/>
                <a:gd name="T15" fmla="*/ 1942 h 3480"/>
                <a:gd name="T16" fmla="*/ 552 w 3480"/>
                <a:gd name="T17" fmla="*/ 2149 h 3480"/>
                <a:gd name="T18" fmla="*/ 661 w 3480"/>
                <a:gd name="T19" fmla="*/ 2507 h 3480"/>
                <a:gd name="T20" fmla="*/ 735 w 3480"/>
                <a:gd name="T21" fmla="*/ 2965 h 3480"/>
                <a:gd name="T22" fmla="*/ 1001 w 3480"/>
                <a:gd name="T23" fmla="*/ 2812 h 3480"/>
                <a:gd name="T24" fmla="*/ 1405 w 3480"/>
                <a:gd name="T25" fmla="*/ 2952 h 3480"/>
                <a:gd name="T26" fmla="*/ 1550 w 3480"/>
                <a:gd name="T27" fmla="*/ 3204 h 3480"/>
                <a:gd name="T28" fmla="*/ 1915 w 3480"/>
                <a:gd name="T29" fmla="*/ 3301 h 3480"/>
                <a:gd name="T30" fmla="*/ 2046 w 3480"/>
                <a:gd name="T31" fmla="*/ 2962 h 3480"/>
                <a:gd name="T32" fmla="*/ 2448 w 3480"/>
                <a:gd name="T33" fmla="*/ 2810 h 3480"/>
                <a:gd name="T34" fmla="*/ 2738 w 3480"/>
                <a:gd name="T35" fmla="*/ 2971 h 3480"/>
                <a:gd name="T36" fmla="*/ 2831 w 3480"/>
                <a:gd name="T37" fmla="*/ 2535 h 3480"/>
                <a:gd name="T38" fmla="*/ 2901 w 3480"/>
                <a:gd name="T39" fmla="*/ 2221 h 3480"/>
                <a:gd name="T40" fmla="*/ 3074 w 3480"/>
                <a:gd name="T41" fmla="*/ 1950 h 3480"/>
                <a:gd name="T42" fmla="*/ 3315 w 3480"/>
                <a:gd name="T43" fmla="*/ 1575 h 3480"/>
                <a:gd name="T44" fmla="*/ 2997 w 3480"/>
                <a:gd name="T45" fmla="*/ 1484 h 3480"/>
                <a:gd name="T46" fmla="*/ 2821 w 3480"/>
                <a:gd name="T47" fmla="*/ 1091 h 3480"/>
                <a:gd name="T48" fmla="*/ 2967 w 3480"/>
                <a:gd name="T49" fmla="*/ 760 h 3480"/>
                <a:gd name="T50" fmla="*/ 2641 w 3480"/>
                <a:gd name="T51" fmla="*/ 572 h 3480"/>
                <a:gd name="T52" fmla="*/ 2360 w 3480"/>
                <a:gd name="T53" fmla="*/ 646 h 3480"/>
                <a:gd name="T54" fmla="*/ 1976 w 3480"/>
                <a:gd name="T55" fmla="*/ 461 h 3480"/>
                <a:gd name="T56" fmla="*/ 1896 w 3480"/>
                <a:gd name="T57" fmla="*/ 162 h 3480"/>
                <a:gd name="T58" fmla="*/ 2036 w 3480"/>
                <a:gd name="T59" fmla="*/ 67 h 3480"/>
                <a:gd name="T60" fmla="*/ 2110 w 3480"/>
                <a:gd name="T61" fmla="*/ 367 h 3480"/>
                <a:gd name="T62" fmla="*/ 2455 w 3480"/>
                <a:gd name="T63" fmla="*/ 507 h 3480"/>
                <a:gd name="T64" fmla="*/ 2759 w 3480"/>
                <a:gd name="T65" fmla="*/ 349 h 3480"/>
                <a:gd name="T66" fmla="*/ 3125 w 3480"/>
                <a:gd name="T67" fmla="*/ 693 h 3480"/>
                <a:gd name="T68" fmla="*/ 2977 w 3480"/>
                <a:gd name="T69" fmla="*/ 1018 h 3480"/>
                <a:gd name="T70" fmla="*/ 3110 w 3480"/>
                <a:gd name="T71" fmla="*/ 1367 h 3480"/>
                <a:gd name="T72" fmla="*/ 3386 w 3480"/>
                <a:gd name="T73" fmla="*/ 1425 h 3480"/>
                <a:gd name="T74" fmla="*/ 3477 w 3480"/>
                <a:gd name="T75" fmla="*/ 1929 h 3480"/>
                <a:gd name="T76" fmla="*/ 3226 w 3480"/>
                <a:gd name="T77" fmla="*/ 2090 h 3480"/>
                <a:gd name="T78" fmla="*/ 3052 w 3480"/>
                <a:gd name="T79" fmla="*/ 2283 h 3480"/>
                <a:gd name="T80" fmla="*/ 3114 w 3480"/>
                <a:gd name="T81" fmla="*/ 2648 h 3480"/>
                <a:gd name="T82" fmla="*/ 3080 w 3480"/>
                <a:gd name="T83" fmla="*/ 2860 h 3480"/>
                <a:gd name="T84" fmla="*/ 2674 w 3480"/>
                <a:gd name="T85" fmla="*/ 3125 h 3480"/>
                <a:gd name="T86" fmla="*/ 2363 w 3480"/>
                <a:gd name="T87" fmla="*/ 3016 h 3480"/>
                <a:gd name="T88" fmla="*/ 2104 w 3480"/>
                <a:gd name="T89" fmla="*/ 3126 h 3480"/>
                <a:gd name="T90" fmla="*/ 1959 w 3480"/>
                <a:gd name="T91" fmla="*/ 3468 h 3480"/>
                <a:gd name="T92" fmla="*/ 1444 w 3480"/>
                <a:gd name="T93" fmla="*/ 3413 h 3480"/>
                <a:gd name="T94" fmla="*/ 1370 w 3480"/>
                <a:gd name="T95" fmla="*/ 3113 h 3480"/>
                <a:gd name="T96" fmla="*/ 1025 w 3480"/>
                <a:gd name="T97" fmla="*/ 2973 h 3480"/>
                <a:gd name="T98" fmla="*/ 721 w 3480"/>
                <a:gd name="T99" fmla="*/ 3131 h 3480"/>
                <a:gd name="T100" fmla="*/ 355 w 3480"/>
                <a:gd name="T101" fmla="*/ 2787 h 3480"/>
                <a:gd name="T102" fmla="*/ 503 w 3480"/>
                <a:gd name="T103" fmla="*/ 2462 h 3480"/>
                <a:gd name="T104" fmla="*/ 370 w 3480"/>
                <a:gd name="T105" fmla="*/ 2113 h 3480"/>
                <a:gd name="T106" fmla="*/ 94 w 3480"/>
                <a:gd name="T107" fmla="*/ 2055 h 3480"/>
                <a:gd name="T108" fmla="*/ 3 w 3480"/>
                <a:gd name="T109" fmla="*/ 1551 h 3480"/>
                <a:gd name="T110" fmla="*/ 254 w 3480"/>
                <a:gd name="T111" fmla="*/ 1390 h 3480"/>
                <a:gd name="T112" fmla="*/ 428 w 3480"/>
                <a:gd name="T113" fmla="*/ 1197 h 3480"/>
                <a:gd name="T114" fmla="*/ 366 w 3480"/>
                <a:gd name="T115" fmla="*/ 832 h 3480"/>
                <a:gd name="T116" fmla="*/ 400 w 3480"/>
                <a:gd name="T117" fmla="*/ 620 h 3480"/>
                <a:gd name="T118" fmla="*/ 806 w 3480"/>
                <a:gd name="T119" fmla="*/ 355 h 3480"/>
                <a:gd name="T120" fmla="*/ 1117 w 3480"/>
                <a:gd name="T121" fmla="*/ 464 h 3480"/>
                <a:gd name="T122" fmla="*/ 1376 w 3480"/>
                <a:gd name="T123" fmla="*/ 354 h 3480"/>
                <a:gd name="T124" fmla="*/ 1521 w 3480"/>
                <a:gd name="T125" fmla="*/ 12 h 3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0" h="3480">
                  <a:moveTo>
                    <a:pt x="1584" y="162"/>
                  </a:moveTo>
                  <a:lnTo>
                    <a:pt x="1575" y="165"/>
                  </a:lnTo>
                  <a:lnTo>
                    <a:pt x="1568" y="171"/>
                  </a:lnTo>
                  <a:lnTo>
                    <a:pt x="1565" y="179"/>
                  </a:lnTo>
                  <a:lnTo>
                    <a:pt x="1550" y="277"/>
                  </a:lnTo>
                  <a:lnTo>
                    <a:pt x="1538" y="375"/>
                  </a:lnTo>
                  <a:lnTo>
                    <a:pt x="1530" y="406"/>
                  </a:lnTo>
                  <a:lnTo>
                    <a:pt x="1520" y="434"/>
                  </a:lnTo>
                  <a:lnTo>
                    <a:pt x="1504" y="461"/>
                  </a:lnTo>
                  <a:lnTo>
                    <a:pt x="1484" y="483"/>
                  </a:lnTo>
                  <a:lnTo>
                    <a:pt x="1461" y="502"/>
                  </a:lnTo>
                  <a:lnTo>
                    <a:pt x="1434" y="518"/>
                  </a:lnTo>
                  <a:lnTo>
                    <a:pt x="1405" y="528"/>
                  </a:lnTo>
                  <a:lnTo>
                    <a:pt x="1331" y="552"/>
                  </a:lnTo>
                  <a:lnTo>
                    <a:pt x="1259" y="579"/>
                  </a:lnTo>
                  <a:lnTo>
                    <a:pt x="1188" y="611"/>
                  </a:lnTo>
                  <a:lnTo>
                    <a:pt x="1120" y="646"/>
                  </a:lnTo>
                  <a:lnTo>
                    <a:pt x="1091" y="659"/>
                  </a:lnTo>
                  <a:lnTo>
                    <a:pt x="1063" y="668"/>
                  </a:lnTo>
                  <a:lnTo>
                    <a:pt x="1032" y="670"/>
                  </a:lnTo>
                  <a:lnTo>
                    <a:pt x="1003" y="668"/>
                  </a:lnTo>
                  <a:lnTo>
                    <a:pt x="973" y="661"/>
                  </a:lnTo>
                  <a:lnTo>
                    <a:pt x="945" y="649"/>
                  </a:lnTo>
                  <a:lnTo>
                    <a:pt x="919" y="632"/>
                  </a:lnTo>
                  <a:lnTo>
                    <a:pt x="839" y="572"/>
                  </a:lnTo>
                  <a:lnTo>
                    <a:pt x="760" y="513"/>
                  </a:lnTo>
                  <a:lnTo>
                    <a:pt x="752" y="509"/>
                  </a:lnTo>
                  <a:lnTo>
                    <a:pt x="742" y="509"/>
                  </a:lnTo>
                  <a:lnTo>
                    <a:pt x="735" y="515"/>
                  </a:lnTo>
                  <a:lnTo>
                    <a:pt x="515" y="735"/>
                  </a:lnTo>
                  <a:lnTo>
                    <a:pt x="509" y="742"/>
                  </a:lnTo>
                  <a:lnTo>
                    <a:pt x="509" y="752"/>
                  </a:lnTo>
                  <a:lnTo>
                    <a:pt x="513" y="760"/>
                  </a:lnTo>
                  <a:lnTo>
                    <a:pt x="572" y="839"/>
                  </a:lnTo>
                  <a:lnTo>
                    <a:pt x="632" y="919"/>
                  </a:lnTo>
                  <a:lnTo>
                    <a:pt x="649" y="945"/>
                  </a:lnTo>
                  <a:lnTo>
                    <a:pt x="661" y="973"/>
                  </a:lnTo>
                  <a:lnTo>
                    <a:pt x="668" y="1003"/>
                  </a:lnTo>
                  <a:lnTo>
                    <a:pt x="670" y="1032"/>
                  </a:lnTo>
                  <a:lnTo>
                    <a:pt x="668" y="1063"/>
                  </a:lnTo>
                  <a:lnTo>
                    <a:pt x="659" y="1091"/>
                  </a:lnTo>
                  <a:lnTo>
                    <a:pt x="646" y="1120"/>
                  </a:lnTo>
                  <a:lnTo>
                    <a:pt x="611" y="1188"/>
                  </a:lnTo>
                  <a:lnTo>
                    <a:pt x="579" y="1259"/>
                  </a:lnTo>
                  <a:lnTo>
                    <a:pt x="552" y="1331"/>
                  </a:lnTo>
                  <a:lnTo>
                    <a:pt x="528" y="1405"/>
                  </a:lnTo>
                  <a:lnTo>
                    <a:pt x="518" y="1434"/>
                  </a:lnTo>
                  <a:lnTo>
                    <a:pt x="502" y="1461"/>
                  </a:lnTo>
                  <a:lnTo>
                    <a:pt x="483" y="1484"/>
                  </a:lnTo>
                  <a:lnTo>
                    <a:pt x="461" y="1504"/>
                  </a:lnTo>
                  <a:lnTo>
                    <a:pt x="434" y="1520"/>
                  </a:lnTo>
                  <a:lnTo>
                    <a:pt x="406" y="1530"/>
                  </a:lnTo>
                  <a:lnTo>
                    <a:pt x="375" y="1538"/>
                  </a:lnTo>
                  <a:lnTo>
                    <a:pt x="277" y="1550"/>
                  </a:lnTo>
                  <a:lnTo>
                    <a:pt x="179" y="1565"/>
                  </a:lnTo>
                  <a:lnTo>
                    <a:pt x="171" y="1568"/>
                  </a:lnTo>
                  <a:lnTo>
                    <a:pt x="165" y="1575"/>
                  </a:lnTo>
                  <a:lnTo>
                    <a:pt x="162" y="1585"/>
                  </a:lnTo>
                  <a:lnTo>
                    <a:pt x="162" y="1896"/>
                  </a:lnTo>
                  <a:lnTo>
                    <a:pt x="165" y="1905"/>
                  </a:lnTo>
                  <a:lnTo>
                    <a:pt x="171" y="1912"/>
                  </a:lnTo>
                  <a:lnTo>
                    <a:pt x="179" y="1915"/>
                  </a:lnTo>
                  <a:lnTo>
                    <a:pt x="277" y="1930"/>
                  </a:lnTo>
                  <a:lnTo>
                    <a:pt x="375" y="1942"/>
                  </a:lnTo>
                  <a:lnTo>
                    <a:pt x="406" y="1950"/>
                  </a:lnTo>
                  <a:lnTo>
                    <a:pt x="434" y="1960"/>
                  </a:lnTo>
                  <a:lnTo>
                    <a:pt x="461" y="1976"/>
                  </a:lnTo>
                  <a:lnTo>
                    <a:pt x="483" y="1996"/>
                  </a:lnTo>
                  <a:lnTo>
                    <a:pt x="502" y="2019"/>
                  </a:lnTo>
                  <a:lnTo>
                    <a:pt x="518" y="2046"/>
                  </a:lnTo>
                  <a:lnTo>
                    <a:pt x="528" y="2075"/>
                  </a:lnTo>
                  <a:lnTo>
                    <a:pt x="552" y="2149"/>
                  </a:lnTo>
                  <a:lnTo>
                    <a:pt x="579" y="2221"/>
                  </a:lnTo>
                  <a:lnTo>
                    <a:pt x="611" y="2292"/>
                  </a:lnTo>
                  <a:lnTo>
                    <a:pt x="646" y="2360"/>
                  </a:lnTo>
                  <a:lnTo>
                    <a:pt x="659" y="2389"/>
                  </a:lnTo>
                  <a:lnTo>
                    <a:pt x="668" y="2417"/>
                  </a:lnTo>
                  <a:lnTo>
                    <a:pt x="670" y="2448"/>
                  </a:lnTo>
                  <a:lnTo>
                    <a:pt x="668" y="2477"/>
                  </a:lnTo>
                  <a:lnTo>
                    <a:pt x="661" y="2507"/>
                  </a:lnTo>
                  <a:lnTo>
                    <a:pt x="649" y="2535"/>
                  </a:lnTo>
                  <a:lnTo>
                    <a:pt x="632" y="2561"/>
                  </a:lnTo>
                  <a:lnTo>
                    <a:pt x="572" y="2641"/>
                  </a:lnTo>
                  <a:lnTo>
                    <a:pt x="513" y="2720"/>
                  </a:lnTo>
                  <a:lnTo>
                    <a:pt x="509" y="2728"/>
                  </a:lnTo>
                  <a:lnTo>
                    <a:pt x="509" y="2738"/>
                  </a:lnTo>
                  <a:lnTo>
                    <a:pt x="515" y="2745"/>
                  </a:lnTo>
                  <a:lnTo>
                    <a:pt x="735" y="2965"/>
                  </a:lnTo>
                  <a:lnTo>
                    <a:pt x="742" y="2971"/>
                  </a:lnTo>
                  <a:lnTo>
                    <a:pt x="752" y="2972"/>
                  </a:lnTo>
                  <a:lnTo>
                    <a:pt x="760" y="2967"/>
                  </a:lnTo>
                  <a:lnTo>
                    <a:pt x="839" y="2908"/>
                  </a:lnTo>
                  <a:lnTo>
                    <a:pt x="919" y="2848"/>
                  </a:lnTo>
                  <a:lnTo>
                    <a:pt x="945" y="2831"/>
                  </a:lnTo>
                  <a:lnTo>
                    <a:pt x="972" y="2820"/>
                  </a:lnTo>
                  <a:lnTo>
                    <a:pt x="1001" y="2812"/>
                  </a:lnTo>
                  <a:lnTo>
                    <a:pt x="1030" y="2810"/>
                  </a:lnTo>
                  <a:lnTo>
                    <a:pt x="1061" y="2812"/>
                  </a:lnTo>
                  <a:lnTo>
                    <a:pt x="1091" y="2821"/>
                  </a:lnTo>
                  <a:lnTo>
                    <a:pt x="1120" y="2834"/>
                  </a:lnTo>
                  <a:lnTo>
                    <a:pt x="1188" y="2869"/>
                  </a:lnTo>
                  <a:lnTo>
                    <a:pt x="1259" y="2901"/>
                  </a:lnTo>
                  <a:lnTo>
                    <a:pt x="1331" y="2928"/>
                  </a:lnTo>
                  <a:lnTo>
                    <a:pt x="1405" y="2952"/>
                  </a:lnTo>
                  <a:lnTo>
                    <a:pt x="1434" y="2962"/>
                  </a:lnTo>
                  <a:lnTo>
                    <a:pt x="1461" y="2978"/>
                  </a:lnTo>
                  <a:lnTo>
                    <a:pt x="1484" y="2997"/>
                  </a:lnTo>
                  <a:lnTo>
                    <a:pt x="1504" y="3019"/>
                  </a:lnTo>
                  <a:lnTo>
                    <a:pt x="1520" y="3046"/>
                  </a:lnTo>
                  <a:lnTo>
                    <a:pt x="1530" y="3074"/>
                  </a:lnTo>
                  <a:lnTo>
                    <a:pt x="1538" y="3105"/>
                  </a:lnTo>
                  <a:lnTo>
                    <a:pt x="1550" y="3204"/>
                  </a:lnTo>
                  <a:lnTo>
                    <a:pt x="1565" y="3301"/>
                  </a:lnTo>
                  <a:lnTo>
                    <a:pt x="1568" y="3309"/>
                  </a:lnTo>
                  <a:lnTo>
                    <a:pt x="1575" y="3315"/>
                  </a:lnTo>
                  <a:lnTo>
                    <a:pt x="1584" y="3318"/>
                  </a:lnTo>
                  <a:lnTo>
                    <a:pt x="1896" y="3318"/>
                  </a:lnTo>
                  <a:lnTo>
                    <a:pt x="1905" y="3315"/>
                  </a:lnTo>
                  <a:lnTo>
                    <a:pt x="1912" y="3309"/>
                  </a:lnTo>
                  <a:lnTo>
                    <a:pt x="1915" y="3301"/>
                  </a:lnTo>
                  <a:lnTo>
                    <a:pt x="1930" y="3203"/>
                  </a:lnTo>
                  <a:lnTo>
                    <a:pt x="1942" y="3105"/>
                  </a:lnTo>
                  <a:lnTo>
                    <a:pt x="1950" y="3074"/>
                  </a:lnTo>
                  <a:lnTo>
                    <a:pt x="1960" y="3046"/>
                  </a:lnTo>
                  <a:lnTo>
                    <a:pt x="1976" y="3019"/>
                  </a:lnTo>
                  <a:lnTo>
                    <a:pt x="1996" y="2997"/>
                  </a:lnTo>
                  <a:lnTo>
                    <a:pt x="2019" y="2978"/>
                  </a:lnTo>
                  <a:lnTo>
                    <a:pt x="2046" y="2962"/>
                  </a:lnTo>
                  <a:lnTo>
                    <a:pt x="2075" y="2952"/>
                  </a:lnTo>
                  <a:lnTo>
                    <a:pt x="2149" y="2928"/>
                  </a:lnTo>
                  <a:lnTo>
                    <a:pt x="2221" y="2901"/>
                  </a:lnTo>
                  <a:lnTo>
                    <a:pt x="2292" y="2869"/>
                  </a:lnTo>
                  <a:lnTo>
                    <a:pt x="2360" y="2834"/>
                  </a:lnTo>
                  <a:lnTo>
                    <a:pt x="2389" y="2821"/>
                  </a:lnTo>
                  <a:lnTo>
                    <a:pt x="2417" y="2812"/>
                  </a:lnTo>
                  <a:lnTo>
                    <a:pt x="2448" y="2810"/>
                  </a:lnTo>
                  <a:lnTo>
                    <a:pt x="2477" y="2812"/>
                  </a:lnTo>
                  <a:lnTo>
                    <a:pt x="2507" y="2819"/>
                  </a:lnTo>
                  <a:lnTo>
                    <a:pt x="2535" y="2831"/>
                  </a:lnTo>
                  <a:lnTo>
                    <a:pt x="2561" y="2848"/>
                  </a:lnTo>
                  <a:lnTo>
                    <a:pt x="2641" y="2908"/>
                  </a:lnTo>
                  <a:lnTo>
                    <a:pt x="2720" y="2967"/>
                  </a:lnTo>
                  <a:lnTo>
                    <a:pt x="2728" y="2972"/>
                  </a:lnTo>
                  <a:lnTo>
                    <a:pt x="2738" y="2971"/>
                  </a:lnTo>
                  <a:lnTo>
                    <a:pt x="2745" y="2965"/>
                  </a:lnTo>
                  <a:lnTo>
                    <a:pt x="2965" y="2745"/>
                  </a:lnTo>
                  <a:lnTo>
                    <a:pt x="2971" y="2738"/>
                  </a:lnTo>
                  <a:lnTo>
                    <a:pt x="2971" y="2728"/>
                  </a:lnTo>
                  <a:lnTo>
                    <a:pt x="2967" y="2720"/>
                  </a:lnTo>
                  <a:lnTo>
                    <a:pt x="2908" y="2641"/>
                  </a:lnTo>
                  <a:lnTo>
                    <a:pt x="2848" y="2561"/>
                  </a:lnTo>
                  <a:lnTo>
                    <a:pt x="2831" y="2535"/>
                  </a:lnTo>
                  <a:lnTo>
                    <a:pt x="2819" y="2507"/>
                  </a:lnTo>
                  <a:lnTo>
                    <a:pt x="2812" y="2477"/>
                  </a:lnTo>
                  <a:lnTo>
                    <a:pt x="2810" y="2448"/>
                  </a:lnTo>
                  <a:lnTo>
                    <a:pt x="2812" y="2417"/>
                  </a:lnTo>
                  <a:lnTo>
                    <a:pt x="2821" y="2389"/>
                  </a:lnTo>
                  <a:lnTo>
                    <a:pt x="2834" y="2360"/>
                  </a:lnTo>
                  <a:lnTo>
                    <a:pt x="2869" y="2292"/>
                  </a:lnTo>
                  <a:lnTo>
                    <a:pt x="2901" y="2221"/>
                  </a:lnTo>
                  <a:lnTo>
                    <a:pt x="2928" y="2149"/>
                  </a:lnTo>
                  <a:lnTo>
                    <a:pt x="2952" y="2075"/>
                  </a:lnTo>
                  <a:lnTo>
                    <a:pt x="2962" y="2046"/>
                  </a:lnTo>
                  <a:lnTo>
                    <a:pt x="2978" y="2019"/>
                  </a:lnTo>
                  <a:lnTo>
                    <a:pt x="2997" y="1996"/>
                  </a:lnTo>
                  <a:lnTo>
                    <a:pt x="3019" y="1976"/>
                  </a:lnTo>
                  <a:lnTo>
                    <a:pt x="3046" y="1960"/>
                  </a:lnTo>
                  <a:lnTo>
                    <a:pt x="3074" y="1950"/>
                  </a:lnTo>
                  <a:lnTo>
                    <a:pt x="3105" y="1942"/>
                  </a:lnTo>
                  <a:lnTo>
                    <a:pt x="3203" y="1930"/>
                  </a:lnTo>
                  <a:lnTo>
                    <a:pt x="3301" y="1915"/>
                  </a:lnTo>
                  <a:lnTo>
                    <a:pt x="3309" y="1912"/>
                  </a:lnTo>
                  <a:lnTo>
                    <a:pt x="3315" y="1905"/>
                  </a:lnTo>
                  <a:lnTo>
                    <a:pt x="3318" y="1896"/>
                  </a:lnTo>
                  <a:lnTo>
                    <a:pt x="3318" y="1584"/>
                  </a:lnTo>
                  <a:lnTo>
                    <a:pt x="3315" y="1575"/>
                  </a:lnTo>
                  <a:lnTo>
                    <a:pt x="3309" y="1568"/>
                  </a:lnTo>
                  <a:lnTo>
                    <a:pt x="3301" y="1565"/>
                  </a:lnTo>
                  <a:lnTo>
                    <a:pt x="3203" y="1550"/>
                  </a:lnTo>
                  <a:lnTo>
                    <a:pt x="3105" y="1538"/>
                  </a:lnTo>
                  <a:lnTo>
                    <a:pt x="3074" y="1530"/>
                  </a:lnTo>
                  <a:lnTo>
                    <a:pt x="3046" y="1520"/>
                  </a:lnTo>
                  <a:lnTo>
                    <a:pt x="3019" y="1504"/>
                  </a:lnTo>
                  <a:lnTo>
                    <a:pt x="2997" y="1484"/>
                  </a:lnTo>
                  <a:lnTo>
                    <a:pt x="2978" y="1461"/>
                  </a:lnTo>
                  <a:lnTo>
                    <a:pt x="2962" y="1434"/>
                  </a:lnTo>
                  <a:lnTo>
                    <a:pt x="2952" y="1405"/>
                  </a:lnTo>
                  <a:lnTo>
                    <a:pt x="2928" y="1331"/>
                  </a:lnTo>
                  <a:lnTo>
                    <a:pt x="2901" y="1259"/>
                  </a:lnTo>
                  <a:lnTo>
                    <a:pt x="2869" y="1188"/>
                  </a:lnTo>
                  <a:lnTo>
                    <a:pt x="2834" y="1120"/>
                  </a:lnTo>
                  <a:lnTo>
                    <a:pt x="2821" y="1091"/>
                  </a:lnTo>
                  <a:lnTo>
                    <a:pt x="2812" y="1063"/>
                  </a:lnTo>
                  <a:lnTo>
                    <a:pt x="2810" y="1032"/>
                  </a:lnTo>
                  <a:lnTo>
                    <a:pt x="2812" y="1003"/>
                  </a:lnTo>
                  <a:lnTo>
                    <a:pt x="2819" y="973"/>
                  </a:lnTo>
                  <a:lnTo>
                    <a:pt x="2831" y="945"/>
                  </a:lnTo>
                  <a:lnTo>
                    <a:pt x="2848" y="919"/>
                  </a:lnTo>
                  <a:lnTo>
                    <a:pt x="2908" y="839"/>
                  </a:lnTo>
                  <a:lnTo>
                    <a:pt x="2967" y="760"/>
                  </a:lnTo>
                  <a:lnTo>
                    <a:pt x="2971" y="752"/>
                  </a:lnTo>
                  <a:lnTo>
                    <a:pt x="2971" y="742"/>
                  </a:lnTo>
                  <a:lnTo>
                    <a:pt x="2965" y="735"/>
                  </a:lnTo>
                  <a:lnTo>
                    <a:pt x="2745" y="515"/>
                  </a:lnTo>
                  <a:lnTo>
                    <a:pt x="2738" y="509"/>
                  </a:lnTo>
                  <a:lnTo>
                    <a:pt x="2728" y="509"/>
                  </a:lnTo>
                  <a:lnTo>
                    <a:pt x="2720" y="513"/>
                  </a:lnTo>
                  <a:lnTo>
                    <a:pt x="2641" y="572"/>
                  </a:lnTo>
                  <a:lnTo>
                    <a:pt x="2561" y="632"/>
                  </a:lnTo>
                  <a:lnTo>
                    <a:pt x="2535" y="649"/>
                  </a:lnTo>
                  <a:lnTo>
                    <a:pt x="2507" y="661"/>
                  </a:lnTo>
                  <a:lnTo>
                    <a:pt x="2477" y="668"/>
                  </a:lnTo>
                  <a:lnTo>
                    <a:pt x="2448" y="670"/>
                  </a:lnTo>
                  <a:lnTo>
                    <a:pt x="2417" y="668"/>
                  </a:lnTo>
                  <a:lnTo>
                    <a:pt x="2389" y="659"/>
                  </a:lnTo>
                  <a:lnTo>
                    <a:pt x="2360" y="646"/>
                  </a:lnTo>
                  <a:lnTo>
                    <a:pt x="2292" y="611"/>
                  </a:lnTo>
                  <a:lnTo>
                    <a:pt x="2221" y="579"/>
                  </a:lnTo>
                  <a:lnTo>
                    <a:pt x="2149" y="552"/>
                  </a:lnTo>
                  <a:lnTo>
                    <a:pt x="2075" y="528"/>
                  </a:lnTo>
                  <a:lnTo>
                    <a:pt x="2046" y="518"/>
                  </a:lnTo>
                  <a:lnTo>
                    <a:pt x="2019" y="502"/>
                  </a:lnTo>
                  <a:lnTo>
                    <a:pt x="1996" y="483"/>
                  </a:lnTo>
                  <a:lnTo>
                    <a:pt x="1976" y="461"/>
                  </a:lnTo>
                  <a:lnTo>
                    <a:pt x="1960" y="434"/>
                  </a:lnTo>
                  <a:lnTo>
                    <a:pt x="1950" y="406"/>
                  </a:lnTo>
                  <a:lnTo>
                    <a:pt x="1942" y="375"/>
                  </a:lnTo>
                  <a:lnTo>
                    <a:pt x="1930" y="277"/>
                  </a:lnTo>
                  <a:lnTo>
                    <a:pt x="1915" y="179"/>
                  </a:lnTo>
                  <a:lnTo>
                    <a:pt x="1912" y="171"/>
                  </a:lnTo>
                  <a:lnTo>
                    <a:pt x="1905" y="165"/>
                  </a:lnTo>
                  <a:lnTo>
                    <a:pt x="1896" y="162"/>
                  </a:lnTo>
                  <a:lnTo>
                    <a:pt x="1584" y="162"/>
                  </a:lnTo>
                  <a:close/>
                  <a:moveTo>
                    <a:pt x="1584" y="0"/>
                  </a:moveTo>
                  <a:lnTo>
                    <a:pt x="1896" y="0"/>
                  </a:lnTo>
                  <a:lnTo>
                    <a:pt x="1929" y="3"/>
                  </a:lnTo>
                  <a:lnTo>
                    <a:pt x="1959" y="12"/>
                  </a:lnTo>
                  <a:lnTo>
                    <a:pt x="1989" y="25"/>
                  </a:lnTo>
                  <a:lnTo>
                    <a:pt x="2014" y="44"/>
                  </a:lnTo>
                  <a:lnTo>
                    <a:pt x="2036" y="67"/>
                  </a:lnTo>
                  <a:lnTo>
                    <a:pt x="2055" y="94"/>
                  </a:lnTo>
                  <a:lnTo>
                    <a:pt x="2068" y="123"/>
                  </a:lnTo>
                  <a:lnTo>
                    <a:pt x="2076" y="155"/>
                  </a:lnTo>
                  <a:lnTo>
                    <a:pt x="2090" y="254"/>
                  </a:lnTo>
                  <a:lnTo>
                    <a:pt x="2104" y="354"/>
                  </a:lnTo>
                  <a:lnTo>
                    <a:pt x="2105" y="360"/>
                  </a:lnTo>
                  <a:lnTo>
                    <a:pt x="2107" y="364"/>
                  </a:lnTo>
                  <a:lnTo>
                    <a:pt x="2110" y="367"/>
                  </a:lnTo>
                  <a:lnTo>
                    <a:pt x="2113" y="370"/>
                  </a:lnTo>
                  <a:lnTo>
                    <a:pt x="2118" y="371"/>
                  </a:lnTo>
                  <a:lnTo>
                    <a:pt x="2202" y="398"/>
                  </a:lnTo>
                  <a:lnTo>
                    <a:pt x="2283" y="428"/>
                  </a:lnTo>
                  <a:lnTo>
                    <a:pt x="2363" y="464"/>
                  </a:lnTo>
                  <a:lnTo>
                    <a:pt x="2440" y="505"/>
                  </a:lnTo>
                  <a:lnTo>
                    <a:pt x="2448" y="507"/>
                  </a:lnTo>
                  <a:lnTo>
                    <a:pt x="2455" y="507"/>
                  </a:lnTo>
                  <a:lnTo>
                    <a:pt x="2462" y="503"/>
                  </a:lnTo>
                  <a:lnTo>
                    <a:pt x="2543" y="442"/>
                  </a:lnTo>
                  <a:lnTo>
                    <a:pt x="2623" y="382"/>
                  </a:lnTo>
                  <a:lnTo>
                    <a:pt x="2648" y="366"/>
                  </a:lnTo>
                  <a:lnTo>
                    <a:pt x="2674" y="355"/>
                  </a:lnTo>
                  <a:lnTo>
                    <a:pt x="2703" y="349"/>
                  </a:lnTo>
                  <a:lnTo>
                    <a:pt x="2730" y="347"/>
                  </a:lnTo>
                  <a:lnTo>
                    <a:pt x="2759" y="349"/>
                  </a:lnTo>
                  <a:lnTo>
                    <a:pt x="2787" y="355"/>
                  </a:lnTo>
                  <a:lnTo>
                    <a:pt x="2814" y="366"/>
                  </a:lnTo>
                  <a:lnTo>
                    <a:pt x="2838" y="381"/>
                  </a:lnTo>
                  <a:lnTo>
                    <a:pt x="2860" y="400"/>
                  </a:lnTo>
                  <a:lnTo>
                    <a:pt x="3080" y="620"/>
                  </a:lnTo>
                  <a:lnTo>
                    <a:pt x="3099" y="642"/>
                  </a:lnTo>
                  <a:lnTo>
                    <a:pt x="3114" y="666"/>
                  </a:lnTo>
                  <a:lnTo>
                    <a:pt x="3125" y="693"/>
                  </a:lnTo>
                  <a:lnTo>
                    <a:pt x="3131" y="721"/>
                  </a:lnTo>
                  <a:lnTo>
                    <a:pt x="3133" y="750"/>
                  </a:lnTo>
                  <a:lnTo>
                    <a:pt x="3131" y="777"/>
                  </a:lnTo>
                  <a:lnTo>
                    <a:pt x="3125" y="806"/>
                  </a:lnTo>
                  <a:lnTo>
                    <a:pt x="3114" y="832"/>
                  </a:lnTo>
                  <a:lnTo>
                    <a:pt x="3098" y="857"/>
                  </a:lnTo>
                  <a:lnTo>
                    <a:pt x="3038" y="937"/>
                  </a:lnTo>
                  <a:lnTo>
                    <a:pt x="2977" y="1018"/>
                  </a:lnTo>
                  <a:lnTo>
                    <a:pt x="2973" y="1025"/>
                  </a:lnTo>
                  <a:lnTo>
                    <a:pt x="2973" y="1032"/>
                  </a:lnTo>
                  <a:lnTo>
                    <a:pt x="2975" y="1040"/>
                  </a:lnTo>
                  <a:lnTo>
                    <a:pt x="3016" y="1117"/>
                  </a:lnTo>
                  <a:lnTo>
                    <a:pt x="3052" y="1197"/>
                  </a:lnTo>
                  <a:lnTo>
                    <a:pt x="3082" y="1278"/>
                  </a:lnTo>
                  <a:lnTo>
                    <a:pt x="3109" y="1362"/>
                  </a:lnTo>
                  <a:lnTo>
                    <a:pt x="3110" y="1367"/>
                  </a:lnTo>
                  <a:lnTo>
                    <a:pt x="3113" y="1370"/>
                  </a:lnTo>
                  <a:lnTo>
                    <a:pt x="3116" y="1373"/>
                  </a:lnTo>
                  <a:lnTo>
                    <a:pt x="3120" y="1375"/>
                  </a:lnTo>
                  <a:lnTo>
                    <a:pt x="3126" y="1376"/>
                  </a:lnTo>
                  <a:lnTo>
                    <a:pt x="3226" y="1390"/>
                  </a:lnTo>
                  <a:lnTo>
                    <a:pt x="3325" y="1404"/>
                  </a:lnTo>
                  <a:lnTo>
                    <a:pt x="3357" y="1412"/>
                  </a:lnTo>
                  <a:lnTo>
                    <a:pt x="3386" y="1425"/>
                  </a:lnTo>
                  <a:lnTo>
                    <a:pt x="3413" y="1444"/>
                  </a:lnTo>
                  <a:lnTo>
                    <a:pt x="3436" y="1466"/>
                  </a:lnTo>
                  <a:lnTo>
                    <a:pt x="3455" y="1491"/>
                  </a:lnTo>
                  <a:lnTo>
                    <a:pt x="3468" y="1521"/>
                  </a:lnTo>
                  <a:lnTo>
                    <a:pt x="3477" y="1551"/>
                  </a:lnTo>
                  <a:lnTo>
                    <a:pt x="3480" y="1584"/>
                  </a:lnTo>
                  <a:lnTo>
                    <a:pt x="3480" y="1896"/>
                  </a:lnTo>
                  <a:lnTo>
                    <a:pt x="3477" y="1929"/>
                  </a:lnTo>
                  <a:lnTo>
                    <a:pt x="3468" y="1959"/>
                  </a:lnTo>
                  <a:lnTo>
                    <a:pt x="3455" y="1989"/>
                  </a:lnTo>
                  <a:lnTo>
                    <a:pt x="3436" y="2014"/>
                  </a:lnTo>
                  <a:lnTo>
                    <a:pt x="3413" y="2036"/>
                  </a:lnTo>
                  <a:lnTo>
                    <a:pt x="3386" y="2055"/>
                  </a:lnTo>
                  <a:lnTo>
                    <a:pt x="3357" y="2068"/>
                  </a:lnTo>
                  <a:lnTo>
                    <a:pt x="3325" y="2076"/>
                  </a:lnTo>
                  <a:lnTo>
                    <a:pt x="3226" y="2090"/>
                  </a:lnTo>
                  <a:lnTo>
                    <a:pt x="3126" y="2104"/>
                  </a:lnTo>
                  <a:lnTo>
                    <a:pt x="3120" y="2105"/>
                  </a:lnTo>
                  <a:lnTo>
                    <a:pt x="3116" y="2107"/>
                  </a:lnTo>
                  <a:lnTo>
                    <a:pt x="3113" y="2110"/>
                  </a:lnTo>
                  <a:lnTo>
                    <a:pt x="3110" y="2113"/>
                  </a:lnTo>
                  <a:lnTo>
                    <a:pt x="3109" y="2118"/>
                  </a:lnTo>
                  <a:lnTo>
                    <a:pt x="3082" y="2202"/>
                  </a:lnTo>
                  <a:lnTo>
                    <a:pt x="3052" y="2283"/>
                  </a:lnTo>
                  <a:lnTo>
                    <a:pt x="3016" y="2363"/>
                  </a:lnTo>
                  <a:lnTo>
                    <a:pt x="2975" y="2440"/>
                  </a:lnTo>
                  <a:lnTo>
                    <a:pt x="2973" y="2448"/>
                  </a:lnTo>
                  <a:lnTo>
                    <a:pt x="2973" y="2455"/>
                  </a:lnTo>
                  <a:lnTo>
                    <a:pt x="2977" y="2462"/>
                  </a:lnTo>
                  <a:lnTo>
                    <a:pt x="3038" y="2543"/>
                  </a:lnTo>
                  <a:lnTo>
                    <a:pt x="3098" y="2623"/>
                  </a:lnTo>
                  <a:lnTo>
                    <a:pt x="3114" y="2648"/>
                  </a:lnTo>
                  <a:lnTo>
                    <a:pt x="3125" y="2674"/>
                  </a:lnTo>
                  <a:lnTo>
                    <a:pt x="3131" y="2703"/>
                  </a:lnTo>
                  <a:lnTo>
                    <a:pt x="3133" y="2730"/>
                  </a:lnTo>
                  <a:lnTo>
                    <a:pt x="3131" y="2759"/>
                  </a:lnTo>
                  <a:lnTo>
                    <a:pt x="3125" y="2786"/>
                  </a:lnTo>
                  <a:lnTo>
                    <a:pt x="3114" y="2814"/>
                  </a:lnTo>
                  <a:lnTo>
                    <a:pt x="3099" y="2838"/>
                  </a:lnTo>
                  <a:lnTo>
                    <a:pt x="3080" y="2860"/>
                  </a:lnTo>
                  <a:lnTo>
                    <a:pt x="2860" y="3080"/>
                  </a:lnTo>
                  <a:lnTo>
                    <a:pt x="2838" y="3099"/>
                  </a:lnTo>
                  <a:lnTo>
                    <a:pt x="2814" y="3114"/>
                  </a:lnTo>
                  <a:lnTo>
                    <a:pt x="2786" y="3125"/>
                  </a:lnTo>
                  <a:lnTo>
                    <a:pt x="2759" y="3131"/>
                  </a:lnTo>
                  <a:lnTo>
                    <a:pt x="2730" y="3133"/>
                  </a:lnTo>
                  <a:lnTo>
                    <a:pt x="2703" y="3131"/>
                  </a:lnTo>
                  <a:lnTo>
                    <a:pt x="2674" y="3125"/>
                  </a:lnTo>
                  <a:lnTo>
                    <a:pt x="2648" y="3114"/>
                  </a:lnTo>
                  <a:lnTo>
                    <a:pt x="2623" y="3098"/>
                  </a:lnTo>
                  <a:lnTo>
                    <a:pt x="2543" y="3038"/>
                  </a:lnTo>
                  <a:lnTo>
                    <a:pt x="2462" y="2977"/>
                  </a:lnTo>
                  <a:lnTo>
                    <a:pt x="2455" y="2973"/>
                  </a:lnTo>
                  <a:lnTo>
                    <a:pt x="2448" y="2973"/>
                  </a:lnTo>
                  <a:lnTo>
                    <a:pt x="2440" y="2975"/>
                  </a:lnTo>
                  <a:lnTo>
                    <a:pt x="2363" y="3016"/>
                  </a:lnTo>
                  <a:lnTo>
                    <a:pt x="2283" y="3052"/>
                  </a:lnTo>
                  <a:lnTo>
                    <a:pt x="2202" y="3082"/>
                  </a:lnTo>
                  <a:lnTo>
                    <a:pt x="2118" y="3109"/>
                  </a:lnTo>
                  <a:lnTo>
                    <a:pt x="2113" y="3110"/>
                  </a:lnTo>
                  <a:lnTo>
                    <a:pt x="2110" y="3113"/>
                  </a:lnTo>
                  <a:lnTo>
                    <a:pt x="2107" y="3116"/>
                  </a:lnTo>
                  <a:lnTo>
                    <a:pt x="2105" y="3120"/>
                  </a:lnTo>
                  <a:lnTo>
                    <a:pt x="2104" y="3126"/>
                  </a:lnTo>
                  <a:lnTo>
                    <a:pt x="2090" y="3226"/>
                  </a:lnTo>
                  <a:lnTo>
                    <a:pt x="2076" y="3325"/>
                  </a:lnTo>
                  <a:lnTo>
                    <a:pt x="2068" y="3357"/>
                  </a:lnTo>
                  <a:lnTo>
                    <a:pt x="2055" y="3386"/>
                  </a:lnTo>
                  <a:lnTo>
                    <a:pt x="2036" y="3413"/>
                  </a:lnTo>
                  <a:lnTo>
                    <a:pt x="2014" y="3436"/>
                  </a:lnTo>
                  <a:lnTo>
                    <a:pt x="1989" y="3455"/>
                  </a:lnTo>
                  <a:lnTo>
                    <a:pt x="1959" y="3468"/>
                  </a:lnTo>
                  <a:lnTo>
                    <a:pt x="1929" y="3477"/>
                  </a:lnTo>
                  <a:lnTo>
                    <a:pt x="1896" y="3480"/>
                  </a:lnTo>
                  <a:lnTo>
                    <a:pt x="1584" y="3480"/>
                  </a:lnTo>
                  <a:lnTo>
                    <a:pt x="1551" y="3477"/>
                  </a:lnTo>
                  <a:lnTo>
                    <a:pt x="1521" y="3468"/>
                  </a:lnTo>
                  <a:lnTo>
                    <a:pt x="1491" y="3455"/>
                  </a:lnTo>
                  <a:lnTo>
                    <a:pt x="1466" y="3436"/>
                  </a:lnTo>
                  <a:lnTo>
                    <a:pt x="1444" y="3413"/>
                  </a:lnTo>
                  <a:lnTo>
                    <a:pt x="1425" y="3386"/>
                  </a:lnTo>
                  <a:lnTo>
                    <a:pt x="1412" y="3357"/>
                  </a:lnTo>
                  <a:lnTo>
                    <a:pt x="1404" y="3325"/>
                  </a:lnTo>
                  <a:lnTo>
                    <a:pt x="1390" y="3226"/>
                  </a:lnTo>
                  <a:lnTo>
                    <a:pt x="1376" y="3126"/>
                  </a:lnTo>
                  <a:lnTo>
                    <a:pt x="1375" y="3120"/>
                  </a:lnTo>
                  <a:lnTo>
                    <a:pt x="1373" y="3116"/>
                  </a:lnTo>
                  <a:lnTo>
                    <a:pt x="1370" y="3113"/>
                  </a:lnTo>
                  <a:lnTo>
                    <a:pt x="1367" y="3110"/>
                  </a:lnTo>
                  <a:lnTo>
                    <a:pt x="1362" y="3109"/>
                  </a:lnTo>
                  <a:lnTo>
                    <a:pt x="1278" y="3082"/>
                  </a:lnTo>
                  <a:lnTo>
                    <a:pt x="1197" y="3052"/>
                  </a:lnTo>
                  <a:lnTo>
                    <a:pt x="1117" y="3016"/>
                  </a:lnTo>
                  <a:lnTo>
                    <a:pt x="1040" y="2975"/>
                  </a:lnTo>
                  <a:lnTo>
                    <a:pt x="1032" y="2973"/>
                  </a:lnTo>
                  <a:lnTo>
                    <a:pt x="1025" y="2973"/>
                  </a:lnTo>
                  <a:lnTo>
                    <a:pt x="1018" y="2977"/>
                  </a:lnTo>
                  <a:lnTo>
                    <a:pt x="937" y="3038"/>
                  </a:lnTo>
                  <a:lnTo>
                    <a:pt x="857" y="3098"/>
                  </a:lnTo>
                  <a:lnTo>
                    <a:pt x="832" y="3114"/>
                  </a:lnTo>
                  <a:lnTo>
                    <a:pt x="806" y="3125"/>
                  </a:lnTo>
                  <a:lnTo>
                    <a:pt x="777" y="3131"/>
                  </a:lnTo>
                  <a:lnTo>
                    <a:pt x="750" y="3134"/>
                  </a:lnTo>
                  <a:lnTo>
                    <a:pt x="721" y="3131"/>
                  </a:lnTo>
                  <a:lnTo>
                    <a:pt x="693" y="3125"/>
                  </a:lnTo>
                  <a:lnTo>
                    <a:pt x="666" y="3114"/>
                  </a:lnTo>
                  <a:lnTo>
                    <a:pt x="642" y="3099"/>
                  </a:lnTo>
                  <a:lnTo>
                    <a:pt x="620" y="3080"/>
                  </a:lnTo>
                  <a:lnTo>
                    <a:pt x="400" y="2860"/>
                  </a:lnTo>
                  <a:lnTo>
                    <a:pt x="381" y="2838"/>
                  </a:lnTo>
                  <a:lnTo>
                    <a:pt x="366" y="2814"/>
                  </a:lnTo>
                  <a:lnTo>
                    <a:pt x="355" y="2787"/>
                  </a:lnTo>
                  <a:lnTo>
                    <a:pt x="349" y="2759"/>
                  </a:lnTo>
                  <a:lnTo>
                    <a:pt x="346" y="2730"/>
                  </a:lnTo>
                  <a:lnTo>
                    <a:pt x="349" y="2703"/>
                  </a:lnTo>
                  <a:lnTo>
                    <a:pt x="355" y="2674"/>
                  </a:lnTo>
                  <a:lnTo>
                    <a:pt x="366" y="2648"/>
                  </a:lnTo>
                  <a:lnTo>
                    <a:pt x="382" y="2623"/>
                  </a:lnTo>
                  <a:lnTo>
                    <a:pt x="442" y="2543"/>
                  </a:lnTo>
                  <a:lnTo>
                    <a:pt x="503" y="2462"/>
                  </a:lnTo>
                  <a:lnTo>
                    <a:pt x="507" y="2455"/>
                  </a:lnTo>
                  <a:lnTo>
                    <a:pt x="507" y="2448"/>
                  </a:lnTo>
                  <a:lnTo>
                    <a:pt x="505" y="2440"/>
                  </a:lnTo>
                  <a:lnTo>
                    <a:pt x="464" y="2363"/>
                  </a:lnTo>
                  <a:lnTo>
                    <a:pt x="428" y="2283"/>
                  </a:lnTo>
                  <a:lnTo>
                    <a:pt x="398" y="2202"/>
                  </a:lnTo>
                  <a:lnTo>
                    <a:pt x="371" y="2118"/>
                  </a:lnTo>
                  <a:lnTo>
                    <a:pt x="370" y="2113"/>
                  </a:lnTo>
                  <a:lnTo>
                    <a:pt x="367" y="2110"/>
                  </a:lnTo>
                  <a:lnTo>
                    <a:pt x="364" y="2107"/>
                  </a:lnTo>
                  <a:lnTo>
                    <a:pt x="360" y="2105"/>
                  </a:lnTo>
                  <a:lnTo>
                    <a:pt x="354" y="2104"/>
                  </a:lnTo>
                  <a:lnTo>
                    <a:pt x="254" y="2090"/>
                  </a:lnTo>
                  <a:lnTo>
                    <a:pt x="155" y="2076"/>
                  </a:lnTo>
                  <a:lnTo>
                    <a:pt x="123" y="2068"/>
                  </a:lnTo>
                  <a:lnTo>
                    <a:pt x="94" y="2055"/>
                  </a:lnTo>
                  <a:lnTo>
                    <a:pt x="67" y="2036"/>
                  </a:lnTo>
                  <a:lnTo>
                    <a:pt x="44" y="2014"/>
                  </a:lnTo>
                  <a:lnTo>
                    <a:pt x="25" y="1989"/>
                  </a:lnTo>
                  <a:lnTo>
                    <a:pt x="12" y="1959"/>
                  </a:lnTo>
                  <a:lnTo>
                    <a:pt x="3" y="1929"/>
                  </a:lnTo>
                  <a:lnTo>
                    <a:pt x="0" y="1896"/>
                  </a:lnTo>
                  <a:lnTo>
                    <a:pt x="0" y="1584"/>
                  </a:lnTo>
                  <a:lnTo>
                    <a:pt x="3" y="1551"/>
                  </a:lnTo>
                  <a:lnTo>
                    <a:pt x="12" y="1521"/>
                  </a:lnTo>
                  <a:lnTo>
                    <a:pt x="25" y="1491"/>
                  </a:lnTo>
                  <a:lnTo>
                    <a:pt x="44" y="1466"/>
                  </a:lnTo>
                  <a:lnTo>
                    <a:pt x="67" y="1444"/>
                  </a:lnTo>
                  <a:lnTo>
                    <a:pt x="94" y="1425"/>
                  </a:lnTo>
                  <a:lnTo>
                    <a:pt x="123" y="1412"/>
                  </a:lnTo>
                  <a:lnTo>
                    <a:pt x="155" y="1404"/>
                  </a:lnTo>
                  <a:lnTo>
                    <a:pt x="254" y="1390"/>
                  </a:lnTo>
                  <a:lnTo>
                    <a:pt x="354" y="1376"/>
                  </a:lnTo>
                  <a:lnTo>
                    <a:pt x="360" y="1375"/>
                  </a:lnTo>
                  <a:lnTo>
                    <a:pt x="364" y="1373"/>
                  </a:lnTo>
                  <a:lnTo>
                    <a:pt x="367" y="1370"/>
                  </a:lnTo>
                  <a:lnTo>
                    <a:pt x="370" y="1367"/>
                  </a:lnTo>
                  <a:lnTo>
                    <a:pt x="371" y="1362"/>
                  </a:lnTo>
                  <a:lnTo>
                    <a:pt x="398" y="1278"/>
                  </a:lnTo>
                  <a:lnTo>
                    <a:pt x="428" y="1197"/>
                  </a:lnTo>
                  <a:lnTo>
                    <a:pt x="464" y="1117"/>
                  </a:lnTo>
                  <a:lnTo>
                    <a:pt x="505" y="1040"/>
                  </a:lnTo>
                  <a:lnTo>
                    <a:pt x="507" y="1032"/>
                  </a:lnTo>
                  <a:lnTo>
                    <a:pt x="507" y="1025"/>
                  </a:lnTo>
                  <a:lnTo>
                    <a:pt x="503" y="1018"/>
                  </a:lnTo>
                  <a:lnTo>
                    <a:pt x="442" y="937"/>
                  </a:lnTo>
                  <a:lnTo>
                    <a:pt x="382" y="857"/>
                  </a:lnTo>
                  <a:lnTo>
                    <a:pt x="366" y="832"/>
                  </a:lnTo>
                  <a:lnTo>
                    <a:pt x="355" y="806"/>
                  </a:lnTo>
                  <a:lnTo>
                    <a:pt x="349" y="777"/>
                  </a:lnTo>
                  <a:lnTo>
                    <a:pt x="346" y="750"/>
                  </a:lnTo>
                  <a:lnTo>
                    <a:pt x="349" y="721"/>
                  </a:lnTo>
                  <a:lnTo>
                    <a:pt x="355" y="694"/>
                  </a:lnTo>
                  <a:lnTo>
                    <a:pt x="366" y="666"/>
                  </a:lnTo>
                  <a:lnTo>
                    <a:pt x="381" y="642"/>
                  </a:lnTo>
                  <a:lnTo>
                    <a:pt x="400" y="620"/>
                  </a:lnTo>
                  <a:lnTo>
                    <a:pt x="620" y="400"/>
                  </a:lnTo>
                  <a:lnTo>
                    <a:pt x="642" y="381"/>
                  </a:lnTo>
                  <a:lnTo>
                    <a:pt x="666" y="366"/>
                  </a:lnTo>
                  <a:lnTo>
                    <a:pt x="693" y="355"/>
                  </a:lnTo>
                  <a:lnTo>
                    <a:pt x="721" y="349"/>
                  </a:lnTo>
                  <a:lnTo>
                    <a:pt x="750" y="347"/>
                  </a:lnTo>
                  <a:lnTo>
                    <a:pt x="777" y="349"/>
                  </a:lnTo>
                  <a:lnTo>
                    <a:pt x="806" y="355"/>
                  </a:lnTo>
                  <a:lnTo>
                    <a:pt x="832" y="366"/>
                  </a:lnTo>
                  <a:lnTo>
                    <a:pt x="857" y="382"/>
                  </a:lnTo>
                  <a:lnTo>
                    <a:pt x="937" y="442"/>
                  </a:lnTo>
                  <a:lnTo>
                    <a:pt x="1018" y="503"/>
                  </a:lnTo>
                  <a:lnTo>
                    <a:pt x="1025" y="507"/>
                  </a:lnTo>
                  <a:lnTo>
                    <a:pt x="1032" y="507"/>
                  </a:lnTo>
                  <a:lnTo>
                    <a:pt x="1040" y="505"/>
                  </a:lnTo>
                  <a:lnTo>
                    <a:pt x="1117" y="464"/>
                  </a:lnTo>
                  <a:lnTo>
                    <a:pt x="1197" y="428"/>
                  </a:lnTo>
                  <a:lnTo>
                    <a:pt x="1278" y="398"/>
                  </a:lnTo>
                  <a:lnTo>
                    <a:pt x="1362" y="371"/>
                  </a:lnTo>
                  <a:lnTo>
                    <a:pt x="1367" y="370"/>
                  </a:lnTo>
                  <a:lnTo>
                    <a:pt x="1370" y="367"/>
                  </a:lnTo>
                  <a:lnTo>
                    <a:pt x="1373" y="364"/>
                  </a:lnTo>
                  <a:lnTo>
                    <a:pt x="1375" y="360"/>
                  </a:lnTo>
                  <a:lnTo>
                    <a:pt x="1376" y="354"/>
                  </a:lnTo>
                  <a:lnTo>
                    <a:pt x="1390" y="254"/>
                  </a:lnTo>
                  <a:lnTo>
                    <a:pt x="1404" y="155"/>
                  </a:lnTo>
                  <a:lnTo>
                    <a:pt x="1412" y="123"/>
                  </a:lnTo>
                  <a:lnTo>
                    <a:pt x="1425" y="94"/>
                  </a:lnTo>
                  <a:lnTo>
                    <a:pt x="1444" y="67"/>
                  </a:lnTo>
                  <a:lnTo>
                    <a:pt x="1466" y="44"/>
                  </a:lnTo>
                  <a:lnTo>
                    <a:pt x="1491" y="25"/>
                  </a:lnTo>
                  <a:lnTo>
                    <a:pt x="1521" y="12"/>
                  </a:lnTo>
                  <a:lnTo>
                    <a:pt x="1551" y="3"/>
                  </a:lnTo>
                  <a:lnTo>
                    <a:pt x="15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noEditPoints="1"/>
            </p:cNvSpPr>
            <p:nvPr/>
          </p:nvSpPr>
          <p:spPr bwMode="auto">
            <a:xfrm>
              <a:off x="-847725" y="2957513"/>
              <a:ext cx="600075" cy="600075"/>
            </a:xfrm>
            <a:custGeom>
              <a:avLst/>
              <a:gdLst>
                <a:gd name="T0" fmla="*/ 636 w 1510"/>
                <a:gd name="T1" fmla="*/ 174 h 1510"/>
                <a:gd name="T2" fmla="*/ 472 w 1510"/>
                <a:gd name="T3" fmla="*/ 234 h 1510"/>
                <a:gd name="T4" fmla="*/ 336 w 1510"/>
                <a:gd name="T5" fmla="*/ 336 h 1510"/>
                <a:gd name="T6" fmla="*/ 234 w 1510"/>
                <a:gd name="T7" fmla="*/ 472 h 1510"/>
                <a:gd name="T8" fmla="*/ 174 w 1510"/>
                <a:gd name="T9" fmla="*/ 636 h 1510"/>
                <a:gd name="T10" fmla="*/ 166 w 1510"/>
                <a:gd name="T11" fmla="*/ 815 h 1510"/>
                <a:gd name="T12" fmla="*/ 209 w 1510"/>
                <a:gd name="T13" fmla="*/ 986 h 1510"/>
                <a:gd name="T14" fmla="*/ 297 w 1510"/>
                <a:gd name="T15" fmla="*/ 1131 h 1510"/>
                <a:gd name="T16" fmla="*/ 424 w 1510"/>
                <a:gd name="T17" fmla="*/ 1246 h 1510"/>
                <a:gd name="T18" fmla="*/ 579 w 1510"/>
                <a:gd name="T19" fmla="*/ 1321 h 1510"/>
                <a:gd name="T20" fmla="*/ 755 w 1510"/>
                <a:gd name="T21" fmla="*/ 1348 h 1510"/>
                <a:gd name="T22" fmla="*/ 931 w 1510"/>
                <a:gd name="T23" fmla="*/ 1321 h 1510"/>
                <a:gd name="T24" fmla="*/ 1086 w 1510"/>
                <a:gd name="T25" fmla="*/ 1246 h 1510"/>
                <a:gd name="T26" fmla="*/ 1213 w 1510"/>
                <a:gd name="T27" fmla="*/ 1131 h 1510"/>
                <a:gd name="T28" fmla="*/ 1301 w 1510"/>
                <a:gd name="T29" fmla="*/ 986 h 1510"/>
                <a:gd name="T30" fmla="*/ 1344 w 1510"/>
                <a:gd name="T31" fmla="*/ 815 h 1510"/>
                <a:gd name="T32" fmla="*/ 1336 w 1510"/>
                <a:gd name="T33" fmla="*/ 636 h 1510"/>
                <a:gd name="T34" fmla="*/ 1276 w 1510"/>
                <a:gd name="T35" fmla="*/ 472 h 1510"/>
                <a:gd name="T36" fmla="*/ 1174 w 1510"/>
                <a:gd name="T37" fmla="*/ 336 h 1510"/>
                <a:gd name="T38" fmla="*/ 1038 w 1510"/>
                <a:gd name="T39" fmla="*/ 234 h 1510"/>
                <a:gd name="T40" fmla="*/ 874 w 1510"/>
                <a:gd name="T41" fmla="*/ 174 h 1510"/>
                <a:gd name="T42" fmla="*/ 755 w 1510"/>
                <a:gd name="T43" fmla="*/ 0 h 1510"/>
                <a:gd name="T44" fmla="*/ 955 w 1510"/>
                <a:gd name="T45" fmla="*/ 26 h 1510"/>
                <a:gd name="T46" fmla="*/ 1136 w 1510"/>
                <a:gd name="T47" fmla="*/ 103 h 1510"/>
                <a:gd name="T48" fmla="*/ 1289 w 1510"/>
                <a:gd name="T49" fmla="*/ 221 h 1510"/>
                <a:gd name="T50" fmla="*/ 1407 w 1510"/>
                <a:gd name="T51" fmla="*/ 374 h 1510"/>
                <a:gd name="T52" fmla="*/ 1484 w 1510"/>
                <a:gd name="T53" fmla="*/ 555 h 1510"/>
                <a:gd name="T54" fmla="*/ 1510 w 1510"/>
                <a:gd name="T55" fmla="*/ 755 h 1510"/>
                <a:gd name="T56" fmla="*/ 1484 w 1510"/>
                <a:gd name="T57" fmla="*/ 955 h 1510"/>
                <a:gd name="T58" fmla="*/ 1407 w 1510"/>
                <a:gd name="T59" fmla="*/ 1136 h 1510"/>
                <a:gd name="T60" fmla="*/ 1289 w 1510"/>
                <a:gd name="T61" fmla="*/ 1289 h 1510"/>
                <a:gd name="T62" fmla="*/ 1136 w 1510"/>
                <a:gd name="T63" fmla="*/ 1407 h 1510"/>
                <a:gd name="T64" fmla="*/ 955 w 1510"/>
                <a:gd name="T65" fmla="*/ 1484 h 1510"/>
                <a:gd name="T66" fmla="*/ 755 w 1510"/>
                <a:gd name="T67" fmla="*/ 1510 h 1510"/>
                <a:gd name="T68" fmla="*/ 555 w 1510"/>
                <a:gd name="T69" fmla="*/ 1484 h 1510"/>
                <a:gd name="T70" fmla="*/ 374 w 1510"/>
                <a:gd name="T71" fmla="*/ 1407 h 1510"/>
                <a:gd name="T72" fmla="*/ 221 w 1510"/>
                <a:gd name="T73" fmla="*/ 1289 h 1510"/>
                <a:gd name="T74" fmla="*/ 103 w 1510"/>
                <a:gd name="T75" fmla="*/ 1136 h 1510"/>
                <a:gd name="T76" fmla="*/ 26 w 1510"/>
                <a:gd name="T77" fmla="*/ 955 h 1510"/>
                <a:gd name="T78" fmla="*/ 0 w 1510"/>
                <a:gd name="T79" fmla="*/ 755 h 1510"/>
                <a:gd name="T80" fmla="*/ 26 w 1510"/>
                <a:gd name="T81" fmla="*/ 555 h 1510"/>
                <a:gd name="T82" fmla="*/ 103 w 1510"/>
                <a:gd name="T83" fmla="*/ 374 h 1510"/>
                <a:gd name="T84" fmla="*/ 221 w 1510"/>
                <a:gd name="T85" fmla="*/ 221 h 1510"/>
                <a:gd name="T86" fmla="*/ 374 w 1510"/>
                <a:gd name="T87" fmla="*/ 103 h 1510"/>
                <a:gd name="T88" fmla="*/ 555 w 1510"/>
                <a:gd name="T89" fmla="*/ 26 h 1510"/>
                <a:gd name="T90" fmla="*/ 755 w 1510"/>
                <a:gd name="T91"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0" h="1510">
                  <a:moveTo>
                    <a:pt x="755" y="162"/>
                  </a:moveTo>
                  <a:lnTo>
                    <a:pt x="695" y="166"/>
                  </a:lnTo>
                  <a:lnTo>
                    <a:pt x="636" y="174"/>
                  </a:lnTo>
                  <a:lnTo>
                    <a:pt x="579" y="189"/>
                  </a:lnTo>
                  <a:lnTo>
                    <a:pt x="524" y="209"/>
                  </a:lnTo>
                  <a:lnTo>
                    <a:pt x="472" y="234"/>
                  </a:lnTo>
                  <a:lnTo>
                    <a:pt x="424" y="264"/>
                  </a:lnTo>
                  <a:lnTo>
                    <a:pt x="379" y="297"/>
                  </a:lnTo>
                  <a:lnTo>
                    <a:pt x="336" y="336"/>
                  </a:lnTo>
                  <a:lnTo>
                    <a:pt x="297" y="379"/>
                  </a:lnTo>
                  <a:lnTo>
                    <a:pt x="264" y="424"/>
                  </a:lnTo>
                  <a:lnTo>
                    <a:pt x="234" y="472"/>
                  </a:lnTo>
                  <a:lnTo>
                    <a:pt x="209" y="524"/>
                  </a:lnTo>
                  <a:lnTo>
                    <a:pt x="189" y="579"/>
                  </a:lnTo>
                  <a:lnTo>
                    <a:pt x="174" y="636"/>
                  </a:lnTo>
                  <a:lnTo>
                    <a:pt x="166" y="695"/>
                  </a:lnTo>
                  <a:lnTo>
                    <a:pt x="162" y="755"/>
                  </a:lnTo>
                  <a:lnTo>
                    <a:pt x="166" y="815"/>
                  </a:lnTo>
                  <a:lnTo>
                    <a:pt x="174" y="874"/>
                  </a:lnTo>
                  <a:lnTo>
                    <a:pt x="189" y="931"/>
                  </a:lnTo>
                  <a:lnTo>
                    <a:pt x="209" y="986"/>
                  </a:lnTo>
                  <a:lnTo>
                    <a:pt x="234" y="1038"/>
                  </a:lnTo>
                  <a:lnTo>
                    <a:pt x="264" y="1086"/>
                  </a:lnTo>
                  <a:lnTo>
                    <a:pt x="297" y="1131"/>
                  </a:lnTo>
                  <a:lnTo>
                    <a:pt x="336" y="1174"/>
                  </a:lnTo>
                  <a:lnTo>
                    <a:pt x="379" y="1213"/>
                  </a:lnTo>
                  <a:lnTo>
                    <a:pt x="424" y="1246"/>
                  </a:lnTo>
                  <a:lnTo>
                    <a:pt x="472" y="1276"/>
                  </a:lnTo>
                  <a:lnTo>
                    <a:pt x="524" y="1301"/>
                  </a:lnTo>
                  <a:lnTo>
                    <a:pt x="579" y="1321"/>
                  </a:lnTo>
                  <a:lnTo>
                    <a:pt x="636" y="1336"/>
                  </a:lnTo>
                  <a:lnTo>
                    <a:pt x="695" y="1344"/>
                  </a:lnTo>
                  <a:lnTo>
                    <a:pt x="755" y="1348"/>
                  </a:lnTo>
                  <a:lnTo>
                    <a:pt x="815" y="1344"/>
                  </a:lnTo>
                  <a:lnTo>
                    <a:pt x="874" y="1336"/>
                  </a:lnTo>
                  <a:lnTo>
                    <a:pt x="931" y="1321"/>
                  </a:lnTo>
                  <a:lnTo>
                    <a:pt x="986" y="1301"/>
                  </a:lnTo>
                  <a:lnTo>
                    <a:pt x="1038" y="1276"/>
                  </a:lnTo>
                  <a:lnTo>
                    <a:pt x="1086" y="1246"/>
                  </a:lnTo>
                  <a:lnTo>
                    <a:pt x="1131" y="1213"/>
                  </a:lnTo>
                  <a:lnTo>
                    <a:pt x="1174" y="1174"/>
                  </a:lnTo>
                  <a:lnTo>
                    <a:pt x="1213" y="1131"/>
                  </a:lnTo>
                  <a:lnTo>
                    <a:pt x="1246" y="1086"/>
                  </a:lnTo>
                  <a:lnTo>
                    <a:pt x="1276" y="1038"/>
                  </a:lnTo>
                  <a:lnTo>
                    <a:pt x="1301" y="986"/>
                  </a:lnTo>
                  <a:lnTo>
                    <a:pt x="1321" y="931"/>
                  </a:lnTo>
                  <a:lnTo>
                    <a:pt x="1336" y="874"/>
                  </a:lnTo>
                  <a:lnTo>
                    <a:pt x="1344" y="815"/>
                  </a:lnTo>
                  <a:lnTo>
                    <a:pt x="1348" y="755"/>
                  </a:lnTo>
                  <a:lnTo>
                    <a:pt x="1344" y="695"/>
                  </a:lnTo>
                  <a:lnTo>
                    <a:pt x="1336" y="636"/>
                  </a:lnTo>
                  <a:lnTo>
                    <a:pt x="1321" y="579"/>
                  </a:lnTo>
                  <a:lnTo>
                    <a:pt x="1301" y="524"/>
                  </a:lnTo>
                  <a:lnTo>
                    <a:pt x="1276" y="472"/>
                  </a:lnTo>
                  <a:lnTo>
                    <a:pt x="1246" y="424"/>
                  </a:lnTo>
                  <a:lnTo>
                    <a:pt x="1213" y="379"/>
                  </a:lnTo>
                  <a:lnTo>
                    <a:pt x="1174" y="336"/>
                  </a:lnTo>
                  <a:lnTo>
                    <a:pt x="1131" y="297"/>
                  </a:lnTo>
                  <a:lnTo>
                    <a:pt x="1086" y="264"/>
                  </a:lnTo>
                  <a:lnTo>
                    <a:pt x="1038" y="234"/>
                  </a:lnTo>
                  <a:lnTo>
                    <a:pt x="986" y="209"/>
                  </a:lnTo>
                  <a:lnTo>
                    <a:pt x="931" y="189"/>
                  </a:lnTo>
                  <a:lnTo>
                    <a:pt x="874" y="174"/>
                  </a:lnTo>
                  <a:lnTo>
                    <a:pt x="815" y="166"/>
                  </a:lnTo>
                  <a:lnTo>
                    <a:pt x="755" y="162"/>
                  </a:lnTo>
                  <a:close/>
                  <a:moveTo>
                    <a:pt x="755" y="0"/>
                  </a:moveTo>
                  <a:lnTo>
                    <a:pt x="824" y="3"/>
                  </a:lnTo>
                  <a:lnTo>
                    <a:pt x="891" y="12"/>
                  </a:lnTo>
                  <a:lnTo>
                    <a:pt x="955" y="26"/>
                  </a:lnTo>
                  <a:lnTo>
                    <a:pt x="1019" y="47"/>
                  </a:lnTo>
                  <a:lnTo>
                    <a:pt x="1079" y="73"/>
                  </a:lnTo>
                  <a:lnTo>
                    <a:pt x="1136" y="103"/>
                  </a:lnTo>
                  <a:lnTo>
                    <a:pt x="1191" y="138"/>
                  </a:lnTo>
                  <a:lnTo>
                    <a:pt x="1241" y="177"/>
                  </a:lnTo>
                  <a:lnTo>
                    <a:pt x="1289" y="221"/>
                  </a:lnTo>
                  <a:lnTo>
                    <a:pt x="1333" y="269"/>
                  </a:lnTo>
                  <a:lnTo>
                    <a:pt x="1372" y="319"/>
                  </a:lnTo>
                  <a:lnTo>
                    <a:pt x="1407" y="374"/>
                  </a:lnTo>
                  <a:lnTo>
                    <a:pt x="1437" y="431"/>
                  </a:lnTo>
                  <a:lnTo>
                    <a:pt x="1463" y="491"/>
                  </a:lnTo>
                  <a:lnTo>
                    <a:pt x="1484" y="555"/>
                  </a:lnTo>
                  <a:lnTo>
                    <a:pt x="1498" y="619"/>
                  </a:lnTo>
                  <a:lnTo>
                    <a:pt x="1507" y="686"/>
                  </a:lnTo>
                  <a:lnTo>
                    <a:pt x="1510" y="755"/>
                  </a:lnTo>
                  <a:lnTo>
                    <a:pt x="1507" y="824"/>
                  </a:lnTo>
                  <a:lnTo>
                    <a:pt x="1498" y="891"/>
                  </a:lnTo>
                  <a:lnTo>
                    <a:pt x="1484" y="955"/>
                  </a:lnTo>
                  <a:lnTo>
                    <a:pt x="1463" y="1019"/>
                  </a:lnTo>
                  <a:lnTo>
                    <a:pt x="1437" y="1079"/>
                  </a:lnTo>
                  <a:lnTo>
                    <a:pt x="1407" y="1136"/>
                  </a:lnTo>
                  <a:lnTo>
                    <a:pt x="1372" y="1191"/>
                  </a:lnTo>
                  <a:lnTo>
                    <a:pt x="1333" y="1241"/>
                  </a:lnTo>
                  <a:lnTo>
                    <a:pt x="1289" y="1289"/>
                  </a:lnTo>
                  <a:lnTo>
                    <a:pt x="1241" y="1333"/>
                  </a:lnTo>
                  <a:lnTo>
                    <a:pt x="1191" y="1372"/>
                  </a:lnTo>
                  <a:lnTo>
                    <a:pt x="1136" y="1407"/>
                  </a:lnTo>
                  <a:lnTo>
                    <a:pt x="1079" y="1437"/>
                  </a:lnTo>
                  <a:lnTo>
                    <a:pt x="1019" y="1463"/>
                  </a:lnTo>
                  <a:lnTo>
                    <a:pt x="955" y="1484"/>
                  </a:lnTo>
                  <a:lnTo>
                    <a:pt x="891" y="1498"/>
                  </a:lnTo>
                  <a:lnTo>
                    <a:pt x="824" y="1507"/>
                  </a:lnTo>
                  <a:lnTo>
                    <a:pt x="755" y="1510"/>
                  </a:lnTo>
                  <a:lnTo>
                    <a:pt x="686" y="1507"/>
                  </a:lnTo>
                  <a:lnTo>
                    <a:pt x="619" y="1498"/>
                  </a:lnTo>
                  <a:lnTo>
                    <a:pt x="555" y="1484"/>
                  </a:lnTo>
                  <a:lnTo>
                    <a:pt x="491" y="1463"/>
                  </a:lnTo>
                  <a:lnTo>
                    <a:pt x="431" y="1437"/>
                  </a:lnTo>
                  <a:lnTo>
                    <a:pt x="374" y="1407"/>
                  </a:lnTo>
                  <a:lnTo>
                    <a:pt x="319" y="1372"/>
                  </a:lnTo>
                  <a:lnTo>
                    <a:pt x="269" y="1333"/>
                  </a:lnTo>
                  <a:lnTo>
                    <a:pt x="221" y="1289"/>
                  </a:lnTo>
                  <a:lnTo>
                    <a:pt x="177" y="1241"/>
                  </a:lnTo>
                  <a:lnTo>
                    <a:pt x="138" y="1191"/>
                  </a:lnTo>
                  <a:lnTo>
                    <a:pt x="103" y="1136"/>
                  </a:lnTo>
                  <a:lnTo>
                    <a:pt x="73" y="1079"/>
                  </a:lnTo>
                  <a:lnTo>
                    <a:pt x="47" y="1019"/>
                  </a:lnTo>
                  <a:lnTo>
                    <a:pt x="26" y="955"/>
                  </a:lnTo>
                  <a:lnTo>
                    <a:pt x="12" y="891"/>
                  </a:lnTo>
                  <a:lnTo>
                    <a:pt x="3" y="824"/>
                  </a:lnTo>
                  <a:lnTo>
                    <a:pt x="0" y="755"/>
                  </a:lnTo>
                  <a:lnTo>
                    <a:pt x="3" y="686"/>
                  </a:lnTo>
                  <a:lnTo>
                    <a:pt x="12" y="619"/>
                  </a:lnTo>
                  <a:lnTo>
                    <a:pt x="26" y="555"/>
                  </a:lnTo>
                  <a:lnTo>
                    <a:pt x="47" y="491"/>
                  </a:lnTo>
                  <a:lnTo>
                    <a:pt x="73" y="431"/>
                  </a:lnTo>
                  <a:lnTo>
                    <a:pt x="103" y="374"/>
                  </a:lnTo>
                  <a:lnTo>
                    <a:pt x="138" y="319"/>
                  </a:lnTo>
                  <a:lnTo>
                    <a:pt x="177" y="269"/>
                  </a:lnTo>
                  <a:lnTo>
                    <a:pt x="221" y="221"/>
                  </a:lnTo>
                  <a:lnTo>
                    <a:pt x="269" y="177"/>
                  </a:lnTo>
                  <a:lnTo>
                    <a:pt x="319" y="138"/>
                  </a:lnTo>
                  <a:lnTo>
                    <a:pt x="374" y="103"/>
                  </a:lnTo>
                  <a:lnTo>
                    <a:pt x="431" y="73"/>
                  </a:lnTo>
                  <a:lnTo>
                    <a:pt x="491" y="47"/>
                  </a:lnTo>
                  <a:lnTo>
                    <a:pt x="555" y="26"/>
                  </a:lnTo>
                  <a:lnTo>
                    <a:pt x="619" y="12"/>
                  </a:lnTo>
                  <a:lnTo>
                    <a:pt x="686" y="3"/>
                  </a:lnTo>
                  <a:lnTo>
                    <a:pt x="7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Freeform 41"/>
          <p:cNvSpPr>
            <a:spLocks noEditPoints="1"/>
          </p:cNvSpPr>
          <p:nvPr/>
        </p:nvSpPr>
        <p:spPr bwMode="auto">
          <a:xfrm>
            <a:off x="8037925" y="3800624"/>
            <a:ext cx="436104" cy="452120"/>
          </a:xfrm>
          <a:custGeom>
            <a:avLst/>
            <a:gdLst>
              <a:gd name="T0" fmla="*/ 1096 w 3186"/>
              <a:gd name="T1" fmla="*/ 376 h 3299"/>
              <a:gd name="T2" fmla="*/ 815 w 3186"/>
              <a:gd name="T3" fmla="*/ 495 h 3299"/>
              <a:gd name="T4" fmla="*/ 586 w 3186"/>
              <a:gd name="T5" fmla="*/ 692 h 3299"/>
              <a:gd name="T6" fmla="*/ 426 w 3186"/>
              <a:gd name="T7" fmla="*/ 949 h 3299"/>
              <a:gd name="T8" fmla="*/ 352 w 3186"/>
              <a:gd name="T9" fmla="*/ 1251 h 3299"/>
              <a:gd name="T10" fmla="*/ 376 w 3186"/>
              <a:gd name="T11" fmla="*/ 1568 h 3299"/>
              <a:gd name="T12" fmla="*/ 496 w 3186"/>
              <a:gd name="T13" fmla="*/ 1849 h 3299"/>
              <a:gd name="T14" fmla="*/ 692 w 3186"/>
              <a:gd name="T15" fmla="*/ 2079 h 3299"/>
              <a:gd name="T16" fmla="*/ 950 w 3186"/>
              <a:gd name="T17" fmla="*/ 2239 h 3299"/>
              <a:gd name="T18" fmla="*/ 1252 w 3186"/>
              <a:gd name="T19" fmla="*/ 2313 h 3299"/>
              <a:gd name="T20" fmla="*/ 1569 w 3186"/>
              <a:gd name="T21" fmla="*/ 2288 h 3299"/>
              <a:gd name="T22" fmla="*/ 1851 w 3186"/>
              <a:gd name="T23" fmla="*/ 2169 h 3299"/>
              <a:gd name="T24" fmla="*/ 2080 w 3186"/>
              <a:gd name="T25" fmla="*/ 1972 h 3299"/>
              <a:gd name="T26" fmla="*/ 2240 w 3186"/>
              <a:gd name="T27" fmla="*/ 1714 h 3299"/>
              <a:gd name="T28" fmla="*/ 2314 w 3186"/>
              <a:gd name="T29" fmla="*/ 1412 h 3299"/>
              <a:gd name="T30" fmla="*/ 2289 w 3186"/>
              <a:gd name="T31" fmla="*/ 1096 h 3299"/>
              <a:gd name="T32" fmla="*/ 2170 w 3186"/>
              <a:gd name="T33" fmla="*/ 813 h 3299"/>
              <a:gd name="T34" fmla="*/ 1973 w 3186"/>
              <a:gd name="T35" fmla="*/ 584 h 3299"/>
              <a:gd name="T36" fmla="*/ 1715 w 3186"/>
              <a:gd name="T37" fmla="*/ 425 h 3299"/>
              <a:gd name="T38" fmla="*/ 1413 w 3186"/>
              <a:gd name="T39" fmla="*/ 350 h 3299"/>
              <a:gd name="T40" fmla="*/ 1513 w 3186"/>
              <a:gd name="T41" fmla="*/ 12 h 3299"/>
              <a:gd name="T42" fmla="*/ 1851 w 3186"/>
              <a:gd name="T43" fmla="*/ 105 h 3299"/>
              <a:gd name="T44" fmla="*/ 2146 w 3186"/>
              <a:gd name="T45" fmla="*/ 278 h 3299"/>
              <a:gd name="T46" fmla="*/ 2388 w 3186"/>
              <a:gd name="T47" fmla="*/ 518 h 3299"/>
              <a:gd name="T48" fmla="*/ 2561 w 3186"/>
              <a:gd name="T49" fmla="*/ 813 h 3299"/>
              <a:gd name="T50" fmla="*/ 2653 w 3186"/>
              <a:gd name="T51" fmla="*/ 1151 h 3299"/>
              <a:gd name="T52" fmla="*/ 2655 w 3186"/>
              <a:gd name="T53" fmla="*/ 1502 h 3299"/>
              <a:gd name="T54" fmla="*/ 2570 w 3186"/>
              <a:gd name="T55" fmla="*/ 1827 h 3299"/>
              <a:gd name="T56" fmla="*/ 2405 w 3186"/>
              <a:gd name="T57" fmla="*/ 2122 h 3299"/>
              <a:gd name="T58" fmla="*/ 3173 w 3186"/>
              <a:gd name="T59" fmla="*/ 3056 h 3299"/>
              <a:gd name="T60" fmla="*/ 3180 w 3186"/>
              <a:gd name="T61" fmla="*/ 3172 h 3299"/>
              <a:gd name="T62" fmla="*/ 3113 w 3186"/>
              <a:gd name="T63" fmla="*/ 3267 h 3299"/>
              <a:gd name="T64" fmla="*/ 3013 w 3186"/>
              <a:gd name="T65" fmla="*/ 3299 h 3299"/>
              <a:gd name="T66" fmla="*/ 2909 w 3186"/>
              <a:gd name="T67" fmla="*/ 3264 h 3299"/>
              <a:gd name="T68" fmla="*/ 1957 w 3186"/>
              <a:gd name="T69" fmla="*/ 2508 h 3299"/>
              <a:gd name="T70" fmla="*/ 1655 w 3186"/>
              <a:gd name="T71" fmla="*/ 2625 h 3299"/>
              <a:gd name="T72" fmla="*/ 1333 w 3186"/>
              <a:gd name="T73" fmla="*/ 2664 h 3299"/>
              <a:gd name="T74" fmla="*/ 979 w 3186"/>
              <a:gd name="T75" fmla="*/ 2616 h 3299"/>
              <a:gd name="T76" fmla="*/ 661 w 3186"/>
              <a:gd name="T77" fmla="*/ 2481 h 3299"/>
              <a:gd name="T78" fmla="*/ 391 w 3186"/>
              <a:gd name="T79" fmla="*/ 2273 h 3299"/>
              <a:gd name="T80" fmla="*/ 183 w 3186"/>
              <a:gd name="T81" fmla="*/ 2003 h 3299"/>
              <a:gd name="T82" fmla="*/ 48 w 3186"/>
              <a:gd name="T83" fmla="*/ 1685 h 3299"/>
              <a:gd name="T84" fmla="*/ 0 w 3186"/>
              <a:gd name="T85" fmla="*/ 1332 h 3299"/>
              <a:gd name="T86" fmla="*/ 48 w 3186"/>
              <a:gd name="T87" fmla="*/ 978 h 3299"/>
              <a:gd name="T88" fmla="*/ 183 w 3186"/>
              <a:gd name="T89" fmla="*/ 660 h 3299"/>
              <a:gd name="T90" fmla="*/ 391 w 3186"/>
              <a:gd name="T91" fmla="*/ 391 h 3299"/>
              <a:gd name="T92" fmla="*/ 661 w 3186"/>
              <a:gd name="T93" fmla="*/ 182 h 3299"/>
              <a:gd name="T94" fmla="*/ 979 w 3186"/>
              <a:gd name="T95" fmla="*/ 47 h 3299"/>
              <a:gd name="T96" fmla="*/ 1333 w 3186"/>
              <a:gd name="T9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6" h="3299">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Inhaltsplatzhalter 4"/>
          <p:cNvSpPr txBox="1">
            <a:spLocks/>
          </p:cNvSpPr>
          <p:nvPr/>
        </p:nvSpPr>
        <p:spPr>
          <a:xfrm>
            <a:off x="5708903" y="1735024"/>
            <a:ext cx="1900311" cy="55399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cap="all" dirty="0">
                <a:solidFill>
                  <a:schemeClr val="accent2"/>
                </a:solidFill>
                <a:latin typeface="+mj-lt"/>
                <a:ea typeface="Microsoft YaHei" pitchFamily="34" charset="-122"/>
                <a:cs typeface="Segoe UI" panose="020B0502040204020203" pitchFamily="34" charset="0"/>
              </a:rPr>
              <a:t>Plant-wide Conditions</a:t>
            </a:r>
            <a:endParaRPr lang="en-US" sz="1600" cap="all" dirty="0">
              <a:solidFill>
                <a:schemeClr val="accent2"/>
              </a:solidFill>
              <a:latin typeface="+mj-lt"/>
              <a:cs typeface="Calibri" pitchFamily="34" charset="0"/>
            </a:endParaRPr>
          </a:p>
        </p:txBody>
      </p:sp>
      <p:sp>
        <p:nvSpPr>
          <p:cNvPr id="45" name="Inhaltsplatzhalter 4"/>
          <p:cNvSpPr txBox="1">
            <a:spLocks/>
          </p:cNvSpPr>
          <p:nvPr/>
        </p:nvSpPr>
        <p:spPr>
          <a:xfrm>
            <a:off x="1617080" y="3518907"/>
            <a:ext cx="1900311" cy="83099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cap="all" dirty="0">
                <a:solidFill>
                  <a:schemeClr val="accent3"/>
                </a:solidFill>
                <a:latin typeface="+mj-lt"/>
                <a:ea typeface="Microsoft YaHei" pitchFamily="34" charset="-122"/>
                <a:cs typeface="Segoe UI" panose="020B0502040204020203" pitchFamily="34" charset="0"/>
              </a:rPr>
              <a:t>General Provisions (conditions)</a:t>
            </a:r>
            <a:endParaRPr lang="en-US" sz="1600" cap="all" dirty="0">
              <a:solidFill>
                <a:schemeClr val="accent3"/>
              </a:solidFill>
              <a:latin typeface="+mj-lt"/>
              <a:cs typeface="Calibri" pitchFamily="34" charset="0"/>
            </a:endParaRPr>
          </a:p>
        </p:txBody>
      </p:sp>
      <p:sp>
        <p:nvSpPr>
          <p:cNvPr id="47" name="Inhaltsplatzhalter 4"/>
          <p:cNvSpPr txBox="1">
            <a:spLocks/>
          </p:cNvSpPr>
          <p:nvPr/>
        </p:nvSpPr>
        <p:spPr>
          <a:xfrm>
            <a:off x="5708902" y="3518411"/>
            <a:ext cx="1900311" cy="55399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800" b="1" cap="all" dirty="0">
                <a:solidFill>
                  <a:schemeClr val="accent4"/>
                </a:solidFill>
                <a:latin typeface="+mj-lt"/>
                <a:ea typeface="Microsoft YaHei" pitchFamily="34" charset="-122"/>
                <a:cs typeface="Segoe UI" panose="020B0502040204020203" pitchFamily="34" charset="0"/>
              </a:rPr>
              <a:t>Federal Regulations</a:t>
            </a:r>
            <a:endParaRPr lang="en-US" sz="1600" cap="all" dirty="0">
              <a:solidFill>
                <a:schemeClr val="accent4"/>
              </a:solidFill>
              <a:latin typeface="+mj-lt"/>
              <a:cs typeface="Calibri" pitchFamily="34" charset="0"/>
            </a:endParaRPr>
          </a:p>
        </p:txBody>
      </p:sp>
    </p:spTree>
    <p:extLst>
      <p:ext uri="{BB962C8B-B14F-4D97-AF65-F5344CB8AC3E}">
        <p14:creationId xmlns:p14="http://schemas.microsoft.com/office/powerpoint/2010/main" val="3713764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87066"/>
            <a:ext cx="914400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42213" y="3005707"/>
            <a:ext cx="751840" cy="75184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Oval 10"/>
          <p:cNvSpPr/>
          <p:nvPr/>
        </p:nvSpPr>
        <p:spPr>
          <a:xfrm>
            <a:off x="4135503" y="3005707"/>
            <a:ext cx="751840" cy="75184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Oval 15"/>
          <p:cNvSpPr/>
          <p:nvPr/>
        </p:nvSpPr>
        <p:spPr>
          <a:xfrm>
            <a:off x="7344675" y="3005707"/>
            <a:ext cx="751840" cy="75184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21" name="Group 20"/>
          <p:cNvGrpSpPr/>
          <p:nvPr/>
        </p:nvGrpSpPr>
        <p:grpSpPr>
          <a:xfrm>
            <a:off x="1357214" y="3160212"/>
            <a:ext cx="321838" cy="442830"/>
            <a:chOff x="2273300" y="2200275"/>
            <a:chExt cx="422275" cy="581025"/>
          </a:xfrm>
          <a:solidFill>
            <a:schemeClr val="bg1"/>
          </a:solidFill>
        </p:grpSpPr>
        <p:sp>
          <p:nvSpPr>
            <p:cNvPr id="22" name="Freeform 12"/>
            <p:cNvSpPr>
              <a:spLocks noEditPoints="1"/>
            </p:cNvSpPr>
            <p:nvPr/>
          </p:nvSpPr>
          <p:spPr bwMode="auto">
            <a:xfrm>
              <a:off x="2273300" y="2200275"/>
              <a:ext cx="422275" cy="581025"/>
            </a:xfrm>
            <a:custGeom>
              <a:avLst/>
              <a:gdLst>
                <a:gd name="T0" fmla="*/ 941 w 2657"/>
                <a:gd name="T1" fmla="*/ 3377 h 3660"/>
                <a:gd name="T2" fmla="*/ 1019 w 2657"/>
                <a:gd name="T3" fmla="*/ 3439 h 3660"/>
                <a:gd name="T4" fmla="*/ 1662 w 2657"/>
                <a:gd name="T5" fmla="*/ 3430 h 3660"/>
                <a:gd name="T6" fmla="*/ 1724 w 2657"/>
                <a:gd name="T7" fmla="*/ 3352 h 3660"/>
                <a:gd name="T8" fmla="*/ 929 w 2657"/>
                <a:gd name="T9" fmla="*/ 3199 h 3660"/>
                <a:gd name="T10" fmla="*/ 1902 w 2657"/>
                <a:gd name="T11" fmla="*/ 2840 h 3660"/>
                <a:gd name="T12" fmla="*/ 1156 w 2657"/>
                <a:gd name="T13" fmla="*/ 231 h 3660"/>
                <a:gd name="T14" fmla="*/ 840 w 2657"/>
                <a:gd name="T15" fmla="*/ 331 h 3660"/>
                <a:gd name="T16" fmla="*/ 573 w 2657"/>
                <a:gd name="T17" fmla="*/ 515 h 3660"/>
                <a:gd name="T18" fmla="*/ 369 w 2657"/>
                <a:gd name="T19" fmla="*/ 767 h 3660"/>
                <a:gd name="T20" fmla="*/ 247 w 2657"/>
                <a:gd name="T21" fmla="*/ 1074 h 3660"/>
                <a:gd name="T22" fmla="*/ 221 w 2657"/>
                <a:gd name="T23" fmla="*/ 1406 h 3660"/>
                <a:gd name="T24" fmla="*/ 285 w 2657"/>
                <a:gd name="T25" fmla="*/ 1708 h 3660"/>
                <a:gd name="T26" fmla="*/ 429 w 2657"/>
                <a:gd name="T27" fmla="*/ 1980 h 3660"/>
                <a:gd name="T28" fmla="*/ 588 w 2657"/>
                <a:gd name="T29" fmla="*/ 2161 h 3660"/>
                <a:gd name="T30" fmla="*/ 759 w 2657"/>
                <a:gd name="T31" fmla="*/ 2411 h 3660"/>
                <a:gd name="T32" fmla="*/ 1814 w 2657"/>
                <a:gd name="T33" fmla="*/ 2623 h 3660"/>
                <a:gd name="T34" fmla="*/ 1934 w 2657"/>
                <a:gd name="T35" fmla="*/ 2345 h 3660"/>
                <a:gd name="T36" fmla="*/ 2121 w 2657"/>
                <a:gd name="T37" fmla="*/ 2105 h 3660"/>
                <a:gd name="T38" fmla="*/ 2270 w 2657"/>
                <a:gd name="T39" fmla="*/ 1915 h 3660"/>
                <a:gd name="T40" fmla="*/ 2396 w 2657"/>
                <a:gd name="T41" fmla="*/ 1635 h 3660"/>
                <a:gd name="T42" fmla="*/ 2439 w 2657"/>
                <a:gd name="T43" fmla="*/ 1328 h 3660"/>
                <a:gd name="T44" fmla="*/ 2387 w 2657"/>
                <a:gd name="T45" fmla="*/ 993 h 3660"/>
                <a:gd name="T46" fmla="*/ 2243 w 2657"/>
                <a:gd name="T47" fmla="*/ 699 h 3660"/>
                <a:gd name="T48" fmla="*/ 2023 w 2657"/>
                <a:gd name="T49" fmla="*/ 461 h 3660"/>
                <a:gd name="T50" fmla="*/ 1741 w 2657"/>
                <a:gd name="T51" fmla="*/ 297 h 3660"/>
                <a:gd name="T52" fmla="*/ 1415 w 2657"/>
                <a:gd name="T53" fmla="*/ 221 h 3660"/>
                <a:gd name="T54" fmla="*/ 1516 w 2657"/>
                <a:gd name="T55" fmla="*/ 13 h 3660"/>
                <a:gd name="T56" fmla="*/ 1865 w 2657"/>
                <a:gd name="T57" fmla="*/ 113 h 3660"/>
                <a:gd name="T58" fmla="*/ 2168 w 2657"/>
                <a:gd name="T59" fmla="*/ 299 h 3660"/>
                <a:gd name="T60" fmla="*/ 2410 w 2657"/>
                <a:gd name="T61" fmla="*/ 558 h 3660"/>
                <a:gd name="T62" fmla="*/ 2577 w 2657"/>
                <a:gd name="T63" fmla="*/ 874 h 3660"/>
                <a:gd name="T64" fmla="*/ 2653 w 2657"/>
                <a:gd name="T65" fmla="*/ 1232 h 3660"/>
                <a:gd name="T66" fmla="*/ 2631 w 2657"/>
                <a:gd name="T67" fmla="*/ 1586 h 3660"/>
                <a:gd name="T68" fmla="*/ 2523 w 2657"/>
                <a:gd name="T69" fmla="*/ 1909 h 3660"/>
                <a:gd name="T70" fmla="*/ 2334 w 2657"/>
                <a:gd name="T71" fmla="*/ 2194 h 3660"/>
                <a:gd name="T72" fmla="*/ 2162 w 2657"/>
                <a:gd name="T73" fmla="*/ 2393 h 3660"/>
                <a:gd name="T74" fmla="*/ 2033 w 2657"/>
                <a:gd name="T75" fmla="*/ 2654 h 3660"/>
                <a:gd name="T76" fmla="*/ 2109 w 2657"/>
                <a:gd name="T77" fmla="*/ 2752 h 3660"/>
                <a:gd name="T78" fmla="*/ 2116 w 2657"/>
                <a:gd name="T79" fmla="*/ 3042 h 3660"/>
                <a:gd name="T80" fmla="*/ 2044 w 2657"/>
                <a:gd name="T81" fmla="*/ 3160 h 3660"/>
                <a:gd name="T82" fmla="*/ 1945 w 2657"/>
                <a:gd name="T83" fmla="*/ 3325 h 3660"/>
                <a:gd name="T84" fmla="*/ 1900 w 2657"/>
                <a:gd name="T85" fmla="*/ 3494 h 3660"/>
                <a:gd name="T86" fmla="*/ 1779 w 2657"/>
                <a:gd name="T87" fmla="*/ 3615 h 3660"/>
                <a:gd name="T88" fmla="*/ 1610 w 2657"/>
                <a:gd name="T89" fmla="*/ 3660 h 3660"/>
                <a:gd name="T90" fmla="*/ 915 w 2657"/>
                <a:gd name="T91" fmla="*/ 3633 h 3660"/>
                <a:gd name="T92" fmla="*/ 781 w 2657"/>
                <a:gd name="T93" fmla="*/ 3530 h 3660"/>
                <a:gd name="T94" fmla="*/ 715 w 2657"/>
                <a:gd name="T95" fmla="*/ 3371 h 3660"/>
                <a:gd name="T96" fmla="*/ 642 w 2657"/>
                <a:gd name="T97" fmla="*/ 3178 h 3660"/>
                <a:gd name="T98" fmla="*/ 550 w 2657"/>
                <a:gd name="T99" fmla="*/ 3077 h 3660"/>
                <a:gd name="T100" fmla="*/ 539 w 2657"/>
                <a:gd name="T101" fmla="*/ 2783 h 3660"/>
                <a:gd name="T102" fmla="*/ 599 w 2657"/>
                <a:gd name="T103" fmla="*/ 2674 h 3660"/>
                <a:gd name="T104" fmla="*/ 534 w 2657"/>
                <a:gd name="T105" fmla="*/ 2454 h 3660"/>
                <a:gd name="T106" fmla="*/ 382 w 2657"/>
                <a:gd name="T107" fmla="*/ 2258 h 3660"/>
                <a:gd name="T108" fmla="*/ 173 w 2657"/>
                <a:gd name="T109" fmla="*/ 1984 h 3660"/>
                <a:gd name="T110" fmla="*/ 44 w 2657"/>
                <a:gd name="T111" fmla="*/ 1669 h 3660"/>
                <a:gd name="T112" fmla="*/ 0 w 2657"/>
                <a:gd name="T113" fmla="*/ 1328 h 3660"/>
                <a:gd name="T114" fmla="*/ 52 w 2657"/>
                <a:gd name="T115" fmla="*/ 960 h 3660"/>
                <a:gd name="T116" fmla="*/ 197 w 2657"/>
                <a:gd name="T117" fmla="*/ 632 h 3660"/>
                <a:gd name="T118" fmla="*/ 422 w 2657"/>
                <a:gd name="T119" fmla="*/ 358 h 3660"/>
                <a:gd name="T120" fmla="*/ 710 w 2657"/>
                <a:gd name="T121" fmla="*/ 153 h 3660"/>
                <a:gd name="T122" fmla="*/ 1050 w 2657"/>
                <a:gd name="T123" fmla="*/ 29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7" h="3660">
                  <a:moveTo>
                    <a:pt x="929" y="3199"/>
                  </a:moveTo>
                  <a:lnTo>
                    <a:pt x="929" y="3325"/>
                  </a:lnTo>
                  <a:lnTo>
                    <a:pt x="932" y="3352"/>
                  </a:lnTo>
                  <a:lnTo>
                    <a:pt x="941" y="3377"/>
                  </a:lnTo>
                  <a:lnTo>
                    <a:pt x="954" y="3398"/>
                  </a:lnTo>
                  <a:lnTo>
                    <a:pt x="973" y="3417"/>
                  </a:lnTo>
                  <a:lnTo>
                    <a:pt x="994" y="3430"/>
                  </a:lnTo>
                  <a:lnTo>
                    <a:pt x="1019" y="3439"/>
                  </a:lnTo>
                  <a:lnTo>
                    <a:pt x="1046" y="3443"/>
                  </a:lnTo>
                  <a:lnTo>
                    <a:pt x="1610" y="3443"/>
                  </a:lnTo>
                  <a:lnTo>
                    <a:pt x="1637" y="3439"/>
                  </a:lnTo>
                  <a:lnTo>
                    <a:pt x="1662" y="3430"/>
                  </a:lnTo>
                  <a:lnTo>
                    <a:pt x="1683" y="3417"/>
                  </a:lnTo>
                  <a:lnTo>
                    <a:pt x="1702" y="3398"/>
                  </a:lnTo>
                  <a:lnTo>
                    <a:pt x="1716" y="3377"/>
                  </a:lnTo>
                  <a:lnTo>
                    <a:pt x="1724" y="3352"/>
                  </a:lnTo>
                  <a:lnTo>
                    <a:pt x="1728" y="3325"/>
                  </a:lnTo>
                  <a:lnTo>
                    <a:pt x="1728" y="3325"/>
                  </a:lnTo>
                  <a:lnTo>
                    <a:pt x="1728" y="3199"/>
                  </a:lnTo>
                  <a:lnTo>
                    <a:pt x="929" y="3199"/>
                  </a:lnTo>
                  <a:close/>
                  <a:moveTo>
                    <a:pt x="755" y="2840"/>
                  </a:moveTo>
                  <a:lnTo>
                    <a:pt x="755" y="2981"/>
                  </a:lnTo>
                  <a:lnTo>
                    <a:pt x="1902" y="2981"/>
                  </a:lnTo>
                  <a:lnTo>
                    <a:pt x="1902" y="2840"/>
                  </a:lnTo>
                  <a:lnTo>
                    <a:pt x="755" y="2840"/>
                  </a:lnTo>
                  <a:close/>
                  <a:moveTo>
                    <a:pt x="1328" y="217"/>
                  </a:moveTo>
                  <a:lnTo>
                    <a:pt x="1242" y="221"/>
                  </a:lnTo>
                  <a:lnTo>
                    <a:pt x="1156" y="231"/>
                  </a:lnTo>
                  <a:lnTo>
                    <a:pt x="1074" y="247"/>
                  </a:lnTo>
                  <a:lnTo>
                    <a:pt x="993" y="270"/>
                  </a:lnTo>
                  <a:lnTo>
                    <a:pt x="915" y="297"/>
                  </a:lnTo>
                  <a:lnTo>
                    <a:pt x="840" y="331"/>
                  </a:lnTo>
                  <a:lnTo>
                    <a:pt x="768" y="369"/>
                  </a:lnTo>
                  <a:lnTo>
                    <a:pt x="699" y="413"/>
                  </a:lnTo>
                  <a:lnTo>
                    <a:pt x="634" y="461"/>
                  </a:lnTo>
                  <a:lnTo>
                    <a:pt x="573" y="515"/>
                  </a:lnTo>
                  <a:lnTo>
                    <a:pt x="515" y="572"/>
                  </a:lnTo>
                  <a:lnTo>
                    <a:pt x="462" y="633"/>
                  </a:lnTo>
                  <a:lnTo>
                    <a:pt x="414" y="699"/>
                  </a:lnTo>
                  <a:lnTo>
                    <a:pt x="369" y="767"/>
                  </a:lnTo>
                  <a:lnTo>
                    <a:pt x="331" y="840"/>
                  </a:lnTo>
                  <a:lnTo>
                    <a:pt x="297" y="915"/>
                  </a:lnTo>
                  <a:lnTo>
                    <a:pt x="270" y="993"/>
                  </a:lnTo>
                  <a:lnTo>
                    <a:pt x="247" y="1074"/>
                  </a:lnTo>
                  <a:lnTo>
                    <a:pt x="231" y="1156"/>
                  </a:lnTo>
                  <a:lnTo>
                    <a:pt x="221" y="1241"/>
                  </a:lnTo>
                  <a:lnTo>
                    <a:pt x="217" y="1328"/>
                  </a:lnTo>
                  <a:lnTo>
                    <a:pt x="221" y="1406"/>
                  </a:lnTo>
                  <a:lnTo>
                    <a:pt x="228" y="1484"/>
                  </a:lnTo>
                  <a:lnTo>
                    <a:pt x="242" y="1560"/>
                  </a:lnTo>
                  <a:lnTo>
                    <a:pt x="261" y="1635"/>
                  </a:lnTo>
                  <a:lnTo>
                    <a:pt x="285" y="1708"/>
                  </a:lnTo>
                  <a:lnTo>
                    <a:pt x="314" y="1780"/>
                  </a:lnTo>
                  <a:lnTo>
                    <a:pt x="347" y="1849"/>
                  </a:lnTo>
                  <a:lnTo>
                    <a:pt x="386" y="1915"/>
                  </a:lnTo>
                  <a:lnTo>
                    <a:pt x="429" y="1980"/>
                  </a:lnTo>
                  <a:lnTo>
                    <a:pt x="478" y="2042"/>
                  </a:lnTo>
                  <a:lnTo>
                    <a:pt x="530" y="2100"/>
                  </a:lnTo>
                  <a:lnTo>
                    <a:pt x="536" y="2105"/>
                  </a:lnTo>
                  <a:lnTo>
                    <a:pt x="588" y="2161"/>
                  </a:lnTo>
                  <a:lnTo>
                    <a:pt x="637" y="2219"/>
                  </a:lnTo>
                  <a:lnTo>
                    <a:pt x="682" y="2281"/>
                  </a:lnTo>
                  <a:lnTo>
                    <a:pt x="722" y="2345"/>
                  </a:lnTo>
                  <a:lnTo>
                    <a:pt x="759" y="2411"/>
                  </a:lnTo>
                  <a:lnTo>
                    <a:pt x="791" y="2480"/>
                  </a:lnTo>
                  <a:lnTo>
                    <a:pt x="819" y="2551"/>
                  </a:lnTo>
                  <a:lnTo>
                    <a:pt x="842" y="2623"/>
                  </a:lnTo>
                  <a:lnTo>
                    <a:pt x="1814" y="2623"/>
                  </a:lnTo>
                  <a:lnTo>
                    <a:pt x="1838" y="2551"/>
                  </a:lnTo>
                  <a:lnTo>
                    <a:pt x="1865" y="2480"/>
                  </a:lnTo>
                  <a:lnTo>
                    <a:pt x="1898" y="2411"/>
                  </a:lnTo>
                  <a:lnTo>
                    <a:pt x="1934" y="2345"/>
                  </a:lnTo>
                  <a:lnTo>
                    <a:pt x="1974" y="2281"/>
                  </a:lnTo>
                  <a:lnTo>
                    <a:pt x="2020" y="2219"/>
                  </a:lnTo>
                  <a:lnTo>
                    <a:pt x="2068" y="2161"/>
                  </a:lnTo>
                  <a:lnTo>
                    <a:pt x="2121" y="2105"/>
                  </a:lnTo>
                  <a:lnTo>
                    <a:pt x="2126" y="2100"/>
                  </a:lnTo>
                  <a:lnTo>
                    <a:pt x="2178" y="2041"/>
                  </a:lnTo>
                  <a:lnTo>
                    <a:pt x="2227" y="1980"/>
                  </a:lnTo>
                  <a:lnTo>
                    <a:pt x="2270" y="1915"/>
                  </a:lnTo>
                  <a:lnTo>
                    <a:pt x="2309" y="1849"/>
                  </a:lnTo>
                  <a:lnTo>
                    <a:pt x="2343" y="1780"/>
                  </a:lnTo>
                  <a:lnTo>
                    <a:pt x="2371" y="1708"/>
                  </a:lnTo>
                  <a:lnTo>
                    <a:pt x="2396" y="1635"/>
                  </a:lnTo>
                  <a:lnTo>
                    <a:pt x="2415" y="1560"/>
                  </a:lnTo>
                  <a:lnTo>
                    <a:pt x="2428" y="1484"/>
                  </a:lnTo>
                  <a:lnTo>
                    <a:pt x="2436" y="1406"/>
                  </a:lnTo>
                  <a:lnTo>
                    <a:pt x="2439" y="1328"/>
                  </a:lnTo>
                  <a:lnTo>
                    <a:pt x="2436" y="1241"/>
                  </a:lnTo>
                  <a:lnTo>
                    <a:pt x="2426" y="1156"/>
                  </a:lnTo>
                  <a:lnTo>
                    <a:pt x="2409" y="1074"/>
                  </a:lnTo>
                  <a:lnTo>
                    <a:pt x="2387" y="993"/>
                  </a:lnTo>
                  <a:lnTo>
                    <a:pt x="2359" y="915"/>
                  </a:lnTo>
                  <a:lnTo>
                    <a:pt x="2326" y="840"/>
                  </a:lnTo>
                  <a:lnTo>
                    <a:pt x="2287" y="767"/>
                  </a:lnTo>
                  <a:lnTo>
                    <a:pt x="2243" y="699"/>
                  </a:lnTo>
                  <a:lnTo>
                    <a:pt x="2195" y="633"/>
                  </a:lnTo>
                  <a:lnTo>
                    <a:pt x="2142" y="572"/>
                  </a:lnTo>
                  <a:lnTo>
                    <a:pt x="2084" y="515"/>
                  </a:lnTo>
                  <a:lnTo>
                    <a:pt x="2023" y="461"/>
                  </a:lnTo>
                  <a:lnTo>
                    <a:pt x="1957" y="413"/>
                  </a:lnTo>
                  <a:lnTo>
                    <a:pt x="1889" y="369"/>
                  </a:lnTo>
                  <a:lnTo>
                    <a:pt x="1817" y="331"/>
                  </a:lnTo>
                  <a:lnTo>
                    <a:pt x="1741" y="297"/>
                  </a:lnTo>
                  <a:lnTo>
                    <a:pt x="1663" y="270"/>
                  </a:lnTo>
                  <a:lnTo>
                    <a:pt x="1582" y="247"/>
                  </a:lnTo>
                  <a:lnTo>
                    <a:pt x="1500" y="231"/>
                  </a:lnTo>
                  <a:lnTo>
                    <a:pt x="1415" y="221"/>
                  </a:lnTo>
                  <a:lnTo>
                    <a:pt x="1328" y="217"/>
                  </a:lnTo>
                  <a:close/>
                  <a:moveTo>
                    <a:pt x="1328" y="0"/>
                  </a:moveTo>
                  <a:lnTo>
                    <a:pt x="1423" y="3"/>
                  </a:lnTo>
                  <a:lnTo>
                    <a:pt x="1516" y="13"/>
                  </a:lnTo>
                  <a:lnTo>
                    <a:pt x="1607" y="29"/>
                  </a:lnTo>
                  <a:lnTo>
                    <a:pt x="1696" y="52"/>
                  </a:lnTo>
                  <a:lnTo>
                    <a:pt x="1782" y="80"/>
                  </a:lnTo>
                  <a:lnTo>
                    <a:pt x="1865" y="113"/>
                  </a:lnTo>
                  <a:lnTo>
                    <a:pt x="1946" y="153"/>
                  </a:lnTo>
                  <a:lnTo>
                    <a:pt x="2024" y="196"/>
                  </a:lnTo>
                  <a:lnTo>
                    <a:pt x="2097" y="246"/>
                  </a:lnTo>
                  <a:lnTo>
                    <a:pt x="2168" y="299"/>
                  </a:lnTo>
                  <a:lnTo>
                    <a:pt x="2235" y="358"/>
                  </a:lnTo>
                  <a:lnTo>
                    <a:pt x="2298" y="421"/>
                  </a:lnTo>
                  <a:lnTo>
                    <a:pt x="2356" y="488"/>
                  </a:lnTo>
                  <a:lnTo>
                    <a:pt x="2410" y="558"/>
                  </a:lnTo>
                  <a:lnTo>
                    <a:pt x="2459" y="632"/>
                  </a:lnTo>
                  <a:lnTo>
                    <a:pt x="2503" y="710"/>
                  </a:lnTo>
                  <a:lnTo>
                    <a:pt x="2543" y="791"/>
                  </a:lnTo>
                  <a:lnTo>
                    <a:pt x="2577" y="874"/>
                  </a:lnTo>
                  <a:lnTo>
                    <a:pt x="2604" y="960"/>
                  </a:lnTo>
                  <a:lnTo>
                    <a:pt x="2627" y="1049"/>
                  </a:lnTo>
                  <a:lnTo>
                    <a:pt x="2643" y="1140"/>
                  </a:lnTo>
                  <a:lnTo>
                    <a:pt x="2653" y="1232"/>
                  </a:lnTo>
                  <a:lnTo>
                    <a:pt x="2657" y="1328"/>
                  </a:lnTo>
                  <a:lnTo>
                    <a:pt x="2653" y="1414"/>
                  </a:lnTo>
                  <a:lnTo>
                    <a:pt x="2645" y="1501"/>
                  </a:lnTo>
                  <a:lnTo>
                    <a:pt x="2631" y="1586"/>
                  </a:lnTo>
                  <a:lnTo>
                    <a:pt x="2612" y="1669"/>
                  </a:lnTo>
                  <a:lnTo>
                    <a:pt x="2588" y="1751"/>
                  </a:lnTo>
                  <a:lnTo>
                    <a:pt x="2558" y="1831"/>
                  </a:lnTo>
                  <a:lnTo>
                    <a:pt x="2523" y="1909"/>
                  </a:lnTo>
                  <a:lnTo>
                    <a:pt x="2483" y="1984"/>
                  </a:lnTo>
                  <a:lnTo>
                    <a:pt x="2438" y="2056"/>
                  </a:lnTo>
                  <a:lnTo>
                    <a:pt x="2389" y="2127"/>
                  </a:lnTo>
                  <a:lnTo>
                    <a:pt x="2334" y="2194"/>
                  </a:lnTo>
                  <a:lnTo>
                    <a:pt x="2275" y="2258"/>
                  </a:lnTo>
                  <a:lnTo>
                    <a:pt x="2255" y="2279"/>
                  </a:lnTo>
                  <a:lnTo>
                    <a:pt x="2206" y="2335"/>
                  </a:lnTo>
                  <a:lnTo>
                    <a:pt x="2162" y="2393"/>
                  </a:lnTo>
                  <a:lnTo>
                    <a:pt x="2122" y="2454"/>
                  </a:lnTo>
                  <a:lnTo>
                    <a:pt x="2087" y="2519"/>
                  </a:lnTo>
                  <a:lnTo>
                    <a:pt x="2057" y="2585"/>
                  </a:lnTo>
                  <a:lnTo>
                    <a:pt x="2033" y="2654"/>
                  </a:lnTo>
                  <a:lnTo>
                    <a:pt x="2057" y="2674"/>
                  </a:lnTo>
                  <a:lnTo>
                    <a:pt x="2078" y="2696"/>
                  </a:lnTo>
                  <a:lnTo>
                    <a:pt x="2096" y="2723"/>
                  </a:lnTo>
                  <a:lnTo>
                    <a:pt x="2109" y="2752"/>
                  </a:lnTo>
                  <a:lnTo>
                    <a:pt x="2117" y="2783"/>
                  </a:lnTo>
                  <a:lnTo>
                    <a:pt x="2119" y="2816"/>
                  </a:lnTo>
                  <a:lnTo>
                    <a:pt x="2119" y="3006"/>
                  </a:lnTo>
                  <a:lnTo>
                    <a:pt x="2116" y="3042"/>
                  </a:lnTo>
                  <a:lnTo>
                    <a:pt x="2106" y="3077"/>
                  </a:lnTo>
                  <a:lnTo>
                    <a:pt x="2091" y="3109"/>
                  </a:lnTo>
                  <a:lnTo>
                    <a:pt x="2070" y="3135"/>
                  </a:lnTo>
                  <a:lnTo>
                    <a:pt x="2044" y="3160"/>
                  </a:lnTo>
                  <a:lnTo>
                    <a:pt x="2014" y="3178"/>
                  </a:lnTo>
                  <a:lnTo>
                    <a:pt x="1981" y="3191"/>
                  </a:lnTo>
                  <a:lnTo>
                    <a:pt x="1945" y="3198"/>
                  </a:lnTo>
                  <a:lnTo>
                    <a:pt x="1945" y="3325"/>
                  </a:lnTo>
                  <a:lnTo>
                    <a:pt x="1942" y="3371"/>
                  </a:lnTo>
                  <a:lnTo>
                    <a:pt x="1933" y="3414"/>
                  </a:lnTo>
                  <a:lnTo>
                    <a:pt x="1919" y="3456"/>
                  </a:lnTo>
                  <a:lnTo>
                    <a:pt x="1900" y="3494"/>
                  </a:lnTo>
                  <a:lnTo>
                    <a:pt x="1875" y="3530"/>
                  </a:lnTo>
                  <a:lnTo>
                    <a:pt x="1848" y="3561"/>
                  </a:lnTo>
                  <a:lnTo>
                    <a:pt x="1815" y="3590"/>
                  </a:lnTo>
                  <a:lnTo>
                    <a:pt x="1779" y="3615"/>
                  </a:lnTo>
                  <a:lnTo>
                    <a:pt x="1741" y="3633"/>
                  </a:lnTo>
                  <a:lnTo>
                    <a:pt x="1699" y="3648"/>
                  </a:lnTo>
                  <a:lnTo>
                    <a:pt x="1656" y="3657"/>
                  </a:lnTo>
                  <a:lnTo>
                    <a:pt x="1610" y="3660"/>
                  </a:lnTo>
                  <a:lnTo>
                    <a:pt x="1046" y="3660"/>
                  </a:lnTo>
                  <a:lnTo>
                    <a:pt x="1001" y="3657"/>
                  </a:lnTo>
                  <a:lnTo>
                    <a:pt x="958" y="3648"/>
                  </a:lnTo>
                  <a:lnTo>
                    <a:pt x="915" y="3633"/>
                  </a:lnTo>
                  <a:lnTo>
                    <a:pt x="877" y="3615"/>
                  </a:lnTo>
                  <a:lnTo>
                    <a:pt x="841" y="3590"/>
                  </a:lnTo>
                  <a:lnTo>
                    <a:pt x="809" y="3561"/>
                  </a:lnTo>
                  <a:lnTo>
                    <a:pt x="781" y="3530"/>
                  </a:lnTo>
                  <a:lnTo>
                    <a:pt x="757" y="3494"/>
                  </a:lnTo>
                  <a:lnTo>
                    <a:pt x="738" y="3456"/>
                  </a:lnTo>
                  <a:lnTo>
                    <a:pt x="723" y="3414"/>
                  </a:lnTo>
                  <a:lnTo>
                    <a:pt x="715" y="3371"/>
                  </a:lnTo>
                  <a:lnTo>
                    <a:pt x="711" y="3325"/>
                  </a:lnTo>
                  <a:lnTo>
                    <a:pt x="711" y="3198"/>
                  </a:lnTo>
                  <a:lnTo>
                    <a:pt x="676" y="3191"/>
                  </a:lnTo>
                  <a:lnTo>
                    <a:pt x="642" y="3178"/>
                  </a:lnTo>
                  <a:lnTo>
                    <a:pt x="612" y="3160"/>
                  </a:lnTo>
                  <a:lnTo>
                    <a:pt x="587" y="3135"/>
                  </a:lnTo>
                  <a:lnTo>
                    <a:pt x="566" y="3109"/>
                  </a:lnTo>
                  <a:lnTo>
                    <a:pt x="550" y="3077"/>
                  </a:lnTo>
                  <a:lnTo>
                    <a:pt x="540" y="3042"/>
                  </a:lnTo>
                  <a:lnTo>
                    <a:pt x="537" y="3006"/>
                  </a:lnTo>
                  <a:lnTo>
                    <a:pt x="537" y="2816"/>
                  </a:lnTo>
                  <a:lnTo>
                    <a:pt x="539" y="2783"/>
                  </a:lnTo>
                  <a:lnTo>
                    <a:pt x="547" y="2752"/>
                  </a:lnTo>
                  <a:lnTo>
                    <a:pt x="560" y="2723"/>
                  </a:lnTo>
                  <a:lnTo>
                    <a:pt x="578" y="2696"/>
                  </a:lnTo>
                  <a:lnTo>
                    <a:pt x="599" y="2674"/>
                  </a:lnTo>
                  <a:lnTo>
                    <a:pt x="624" y="2654"/>
                  </a:lnTo>
                  <a:lnTo>
                    <a:pt x="599" y="2585"/>
                  </a:lnTo>
                  <a:lnTo>
                    <a:pt x="569" y="2519"/>
                  </a:lnTo>
                  <a:lnTo>
                    <a:pt x="534" y="2454"/>
                  </a:lnTo>
                  <a:lnTo>
                    <a:pt x="495" y="2392"/>
                  </a:lnTo>
                  <a:lnTo>
                    <a:pt x="450" y="2334"/>
                  </a:lnTo>
                  <a:lnTo>
                    <a:pt x="400" y="2278"/>
                  </a:lnTo>
                  <a:lnTo>
                    <a:pt x="382" y="2258"/>
                  </a:lnTo>
                  <a:lnTo>
                    <a:pt x="322" y="2194"/>
                  </a:lnTo>
                  <a:lnTo>
                    <a:pt x="267" y="2127"/>
                  </a:lnTo>
                  <a:lnTo>
                    <a:pt x="219" y="2056"/>
                  </a:lnTo>
                  <a:lnTo>
                    <a:pt x="173" y="1984"/>
                  </a:lnTo>
                  <a:lnTo>
                    <a:pt x="133" y="1909"/>
                  </a:lnTo>
                  <a:lnTo>
                    <a:pt x="99" y="1831"/>
                  </a:lnTo>
                  <a:lnTo>
                    <a:pt x="69" y="1751"/>
                  </a:lnTo>
                  <a:lnTo>
                    <a:pt x="44" y="1669"/>
                  </a:lnTo>
                  <a:lnTo>
                    <a:pt x="25" y="1586"/>
                  </a:lnTo>
                  <a:lnTo>
                    <a:pt x="11" y="1501"/>
                  </a:lnTo>
                  <a:lnTo>
                    <a:pt x="3" y="1414"/>
                  </a:lnTo>
                  <a:lnTo>
                    <a:pt x="0" y="1328"/>
                  </a:lnTo>
                  <a:lnTo>
                    <a:pt x="3" y="1232"/>
                  </a:lnTo>
                  <a:lnTo>
                    <a:pt x="13" y="1140"/>
                  </a:lnTo>
                  <a:lnTo>
                    <a:pt x="30" y="1049"/>
                  </a:lnTo>
                  <a:lnTo>
                    <a:pt x="52" y="960"/>
                  </a:lnTo>
                  <a:lnTo>
                    <a:pt x="80" y="874"/>
                  </a:lnTo>
                  <a:lnTo>
                    <a:pt x="113" y="791"/>
                  </a:lnTo>
                  <a:lnTo>
                    <a:pt x="153" y="710"/>
                  </a:lnTo>
                  <a:lnTo>
                    <a:pt x="197" y="632"/>
                  </a:lnTo>
                  <a:lnTo>
                    <a:pt x="246" y="558"/>
                  </a:lnTo>
                  <a:lnTo>
                    <a:pt x="301" y="488"/>
                  </a:lnTo>
                  <a:lnTo>
                    <a:pt x="358" y="421"/>
                  </a:lnTo>
                  <a:lnTo>
                    <a:pt x="422" y="358"/>
                  </a:lnTo>
                  <a:lnTo>
                    <a:pt x="488" y="299"/>
                  </a:lnTo>
                  <a:lnTo>
                    <a:pt x="559" y="246"/>
                  </a:lnTo>
                  <a:lnTo>
                    <a:pt x="632" y="196"/>
                  </a:lnTo>
                  <a:lnTo>
                    <a:pt x="710" y="153"/>
                  </a:lnTo>
                  <a:lnTo>
                    <a:pt x="791" y="113"/>
                  </a:lnTo>
                  <a:lnTo>
                    <a:pt x="874" y="80"/>
                  </a:lnTo>
                  <a:lnTo>
                    <a:pt x="961" y="52"/>
                  </a:lnTo>
                  <a:lnTo>
                    <a:pt x="1050" y="29"/>
                  </a:lnTo>
                  <a:lnTo>
                    <a:pt x="1141" y="13"/>
                  </a:lnTo>
                  <a:lnTo>
                    <a:pt x="1234" y="3"/>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noEditPoints="1"/>
            </p:cNvSpPr>
            <p:nvPr/>
          </p:nvSpPr>
          <p:spPr bwMode="auto">
            <a:xfrm>
              <a:off x="2430463" y="2357438"/>
              <a:ext cx="107950" cy="107950"/>
            </a:xfrm>
            <a:custGeom>
              <a:avLst/>
              <a:gdLst>
                <a:gd name="T0" fmla="*/ 310 w 677"/>
                <a:gd name="T1" fmla="*/ 221 h 677"/>
                <a:gd name="T2" fmla="*/ 263 w 677"/>
                <a:gd name="T3" fmla="*/ 244 h 677"/>
                <a:gd name="T4" fmla="*/ 229 w 677"/>
                <a:gd name="T5" fmla="*/ 285 h 677"/>
                <a:gd name="T6" fmla="*/ 217 w 677"/>
                <a:gd name="T7" fmla="*/ 339 h 677"/>
                <a:gd name="T8" fmla="*/ 229 w 677"/>
                <a:gd name="T9" fmla="*/ 392 h 677"/>
                <a:gd name="T10" fmla="*/ 263 w 677"/>
                <a:gd name="T11" fmla="*/ 433 h 677"/>
                <a:gd name="T12" fmla="*/ 310 w 677"/>
                <a:gd name="T13" fmla="*/ 456 h 677"/>
                <a:gd name="T14" fmla="*/ 366 w 677"/>
                <a:gd name="T15" fmla="*/ 456 h 677"/>
                <a:gd name="T16" fmla="*/ 414 w 677"/>
                <a:gd name="T17" fmla="*/ 433 h 677"/>
                <a:gd name="T18" fmla="*/ 447 w 677"/>
                <a:gd name="T19" fmla="*/ 392 h 677"/>
                <a:gd name="T20" fmla="*/ 459 w 677"/>
                <a:gd name="T21" fmla="*/ 339 h 677"/>
                <a:gd name="T22" fmla="*/ 447 w 677"/>
                <a:gd name="T23" fmla="*/ 285 h 677"/>
                <a:gd name="T24" fmla="*/ 414 w 677"/>
                <a:gd name="T25" fmla="*/ 244 h 677"/>
                <a:gd name="T26" fmla="*/ 366 w 677"/>
                <a:gd name="T27" fmla="*/ 221 h 677"/>
                <a:gd name="T28" fmla="*/ 338 w 677"/>
                <a:gd name="T29" fmla="*/ 0 h 677"/>
                <a:gd name="T30" fmla="*/ 428 w 677"/>
                <a:gd name="T31" fmla="*/ 13 h 677"/>
                <a:gd name="T32" fmla="*/ 509 w 677"/>
                <a:gd name="T33" fmla="*/ 46 h 677"/>
                <a:gd name="T34" fmla="*/ 578 w 677"/>
                <a:gd name="T35" fmla="*/ 99 h 677"/>
                <a:gd name="T36" fmla="*/ 630 w 677"/>
                <a:gd name="T37" fmla="*/ 168 h 677"/>
                <a:gd name="T38" fmla="*/ 664 w 677"/>
                <a:gd name="T39" fmla="*/ 249 h 677"/>
                <a:gd name="T40" fmla="*/ 677 w 677"/>
                <a:gd name="T41" fmla="*/ 339 h 677"/>
                <a:gd name="T42" fmla="*/ 664 w 677"/>
                <a:gd name="T43" fmla="*/ 428 h 677"/>
                <a:gd name="T44" fmla="*/ 630 w 677"/>
                <a:gd name="T45" fmla="*/ 509 h 677"/>
                <a:gd name="T46" fmla="*/ 578 w 677"/>
                <a:gd name="T47" fmla="*/ 577 h 677"/>
                <a:gd name="T48" fmla="*/ 509 w 677"/>
                <a:gd name="T49" fmla="*/ 630 h 677"/>
                <a:gd name="T50" fmla="*/ 428 w 677"/>
                <a:gd name="T51" fmla="*/ 665 h 677"/>
                <a:gd name="T52" fmla="*/ 338 w 677"/>
                <a:gd name="T53" fmla="*/ 677 h 677"/>
                <a:gd name="T54" fmla="*/ 248 w 677"/>
                <a:gd name="T55" fmla="*/ 665 h 677"/>
                <a:gd name="T56" fmla="*/ 167 w 677"/>
                <a:gd name="T57" fmla="*/ 630 h 677"/>
                <a:gd name="T58" fmla="*/ 99 w 677"/>
                <a:gd name="T59" fmla="*/ 577 h 677"/>
                <a:gd name="T60" fmla="*/ 46 w 677"/>
                <a:gd name="T61" fmla="*/ 509 h 677"/>
                <a:gd name="T62" fmla="*/ 12 w 677"/>
                <a:gd name="T63" fmla="*/ 428 h 677"/>
                <a:gd name="T64" fmla="*/ 0 w 677"/>
                <a:gd name="T65" fmla="*/ 339 h 677"/>
                <a:gd name="T66" fmla="*/ 12 w 677"/>
                <a:gd name="T67" fmla="*/ 249 h 677"/>
                <a:gd name="T68" fmla="*/ 46 w 677"/>
                <a:gd name="T69" fmla="*/ 168 h 677"/>
                <a:gd name="T70" fmla="*/ 99 w 677"/>
                <a:gd name="T71" fmla="*/ 99 h 677"/>
                <a:gd name="T72" fmla="*/ 167 w 677"/>
                <a:gd name="T73" fmla="*/ 46 h 677"/>
                <a:gd name="T74" fmla="*/ 248 w 677"/>
                <a:gd name="T75" fmla="*/ 13 h 677"/>
                <a:gd name="T76" fmla="*/ 338 w 677"/>
                <a:gd name="T7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7" h="677">
                  <a:moveTo>
                    <a:pt x="338" y="218"/>
                  </a:moveTo>
                  <a:lnTo>
                    <a:pt x="310" y="221"/>
                  </a:lnTo>
                  <a:lnTo>
                    <a:pt x="285" y="230"/>
                  </a:lnTo>
                  <a:lnTo>
                    <a:pt x="263" y="244"/>
                  </a:lnTo>
                  <a:lnTo>
                    <a:pt x="244" y="263"/>
                  </a:lnTo>
                  <a:lnTo>
                    <a:pt x="229" y="285"/>
                  </a:lnTo>
                  <a:lnTo>
                    <a:pt x="221" y="311"/>
                  </a:lnTo>
                  <a:lnTo>
                    <a:pt x="217" y="339"/>
                  </a:lnTo>
                  <a:lnTo>
                    <a:pt x="221" y="366"/>
                  </a:lnTo>
                  <a:lnTo>
                    <a:pt x="229" y="392"/>
                  </a:lnTo>
                  <a:lnTo>
                    <a:pt x="244" y="414"/>
                  </a:lnTo>
                  <a:lnTo>
                    <a:pt x="263" y="433"/>
                  </a:lnTo>
                  <a:lnTo>
                    <a:pt x="285" y="447"/>
                  </a:lnTo>
                  <a:lnTo>
                    <a:pt x="310" y="456"/>
                  </a:lnTo>
                  <a:lnTo>
                    <a:pt x="338" y="459"/>
                  </a:lnTo>
                  <a:lnTo>
                    <a:pt x="366" y="456"/>
                  </a:lnTo>
                  <a:lnTo>
                    <a:pt x="391" y="447"/>
                  </a:lnTo>
                  <a:lnTo>
                    <a:pt x="414" y="433"/>
                  </a:lnTo>
                  <a:lnTo>
                    <a:pt x="433" y="414"/>
                  </a:lnTo>
                  <a:lnTo>
                    <a:pt x="447" y="392"/>
                  </a:lnTo>
                  <a:lnTo>
                    <a:pt x="456" y="366"/>
                  </a:lnTo>
                  <a:lnTo>
                    <a:pt x="459" y="339"/>
                  </a:lnTo>
                  <a:lnTo>
                    <a:pt x="456" y="311"/>
                  </a:lnTo>
                  <a:lnTo>
                    <a:pt x="447" y="285"/>
                  </a:lnTo>
                  <a:lnTo>
                    <a:pt x="433" y="263"/>
                  </a:lnTo>
                  <a:lnTo>
                    <a:pt x="414" y="244"/>
                  </a:lnTo>
                  <a:lnTo>
                    <a:pt x="391" y="230"/>
                  </a:lnTo>
                  <a:lnTo>
                    <a:pt x="366" y="221"/>
                  </a:lnTo>
                  <a:lnTo>
                    <a:pt x="338" y="218"/>
                  </a:lnTo>
                  <a:close/>
                  <a:moveTo>
                    <a:pt x="338" y="0"/>
                  </a:moveTo>
                  <a:lnTo>
                    <a:pt x="384" y="4"/>
                  </a:lnTo>
                  <a:lnTo>
                    <a:pt x="428" y="13"/>
                  </a:lnTo>
                  <a:lnTo>
                    <a:pt x="470" y="27"/>
                  </a:lnTo>
                  <a:lnTo>
                    <a:pt x="509" y="46"/>
                  </a:lnTo>
                  <a:lnTo>
                    <a:pt x="545" y="70"/>
                  </a:lnTo>
                  <a:lnTo>
                    <a:pt x="578" y="99"/>
                  </a:lnTo>
                  <a:lnTo>
                    <a:pt x="606" y="132"/>
                  </a:lnTo>
                  <a:lnTo>
                    <a:pt x="630" y="168"/>
                  </a:lnTo>
                  <a:lnTo>
                    <a:pt x="650" y="207"/>
                  </a:lnTo>
                  <a:lnTo>
                    <a:pt x="664" y="249"/>
                  </a:lnTo>
                  <a:lnTo>
                    <a:pt x="673" y="292"/>
                  </a:lnTo>
                  <a:lnTo>
                    <a:pt x="677" y="339"/>
                  </a:lnTo>
                  <a:lnTo>
                    <a:pt x="673" y="384"/>
                  </a:lnTo>
                  <a:lnTo>
                    <a:pt x="664" y="428"/>
                  </a:lnTo>
                  <a:lnTo>
                    <a:pt x="650" y="469"/>
                  </a:lnTo>
                  <a:lnTo>
                    <a:pt x="630" y="509"/>
                  </a:lnTo>
                  <a:lnTo>
                    <a:pt x="606" y="545"/>
                  </a:lnTo>
                  <a:lnTo>
                    <a:pt x="578" y="577"/>
                  </a:lnTo>
                  <a:lnTo>
                    <a:pt x="545" y="606"/>
                  </a:lnTo>
                  <a:lnTo>
                    <a:pt x="509" y="630"/>
                  </a:lnTo>
                  <a:lnTo>
                    <a:pt x="470" y="650"/>
                  </a:lnTo>
                  <a:lnTo>
                    <a:pt x="428" y="665"/>
                  </a:lnTo>
                  <a:lnTo>
                    <a:pt x="384" y="674"/>
                  </a:lnTo>
                  <a:lnTo>
                    <a:pt x="338" y="677"/>
                  </a:lnTo>
                  <a:lnTo>
                    <a:pt x="293" y="674"/>
                  </a:lnTo>
                  <a:lnTo>
                    <a:pt x="248" y="665"/>
                  </a:lnTo>
                  <a:lnTo>
                    <a:pt x="206" y="650"/>
                  </a:lnTo>
                  <a:lnTo>
                    <a:pt x="167" y="630"/>
                  </a:lnTo>
                  <a:lnTo>
                    <a:pt x="132" y="606"/>
                  </a:lnTo>
                  <a:lnTo>
                    <a:pt x="99" y="577"/>
                  </a:lnTo>
                  <a:lnTo>
                    <a:pt x="71" y="545"/>
                  </a:lnTo>
                  <a:lnTo>
                    <a:pt x="46" y="509"/>
                  </a:lnTo>
                  <a:lnTo>
                    <a:pt x="26" y="469"/>
                  </a:lnTo>
                  <a:lnTo>
                    <a:pt x="12" y="428"/>
                  </a:lnTo>
                  <a:lnTo>
                    <a:pt x="3" y="384"/>
                  </a:lnTo>
                  <a:lnTo>
                    <a:pt x="0" y="339"/>
                  </a:lnTo>
                  <a:lnTo>
                    <a:pt x="3" y="292"/>
                  </a:lnTo>
                  <a:lnTo>
                    <a:pt x="12" y="249"/>
                  </a:lnTo>
                  <a:lnTo>
                    <a:pt x="26" y="207"/>
                  </a:lnTo>
                  <a:lnTo>
                    <a:pt x="46" y="168"/>
                  </a:lnTo>
                  <a:lnTo>
                    <a:pt x="71" y="132"/>
                  </a:lnTo>
                  <a:lnTo>
                    <a:pt x="99" y="99"/>
                  </a:lnTo>
                  <a:lnTo>
                    <a:pt x="132" y="70"/>
                  </a:lnTo>
                  <a:lnTo>
                    <a:pt x="167" y="46"/>
                  </a:lnTo>
                  <a:lnTo>
                    <a:pt x="206" y="27"/>
                  </a:lnTo>
                  <a:lnTo>
                    <a:pt x="248" y="13"/>
                  </a:lnTo>
                  <a:lnTo>
                    <a:pt x="293" y="4"/>
                  </a:lnTo>
                  <a:lnTo>
                    <a:pt x="3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2343150" y="2270125"/>
              <a:ext cx="280988" cy="280988"/>
            </a:xfrm>
            <a:custGeom>
              <a:avLst/>
              <a:gdLst>
                <a:gd name="T0" fmla="*/ 830 w 1773"/>
                <a:gd name="T1" fmla="*/ 407 h 1774"/>
                <a:gd name="T2" fmla="*/ 723 w 1773"/>
                <a:gd name="T3" fmla="*/ 433 h 1774"/>
                <a:gd name="T4" fmla="*/ 628 w 1773"/>
                <a:gd name="T5" fmla="*/ 479 h 1774"/>
                <a:gd name="T6" fmla="*/ 544 w 1773"/>
                <a:gd name="T7" fmla="*/ 546 h 1774"/>
                <a:gd name="T8" fmla="*/ 478 w 1773"/>
                <a:gd name="T9" fmla="*/ 628 h 1774"/>
                <a:gd name="T10" fmla="*/ 431 w 1773"/>
                <a:gd name="T11" fmla="*/ 725 h 1774"/>
                <a:gd name="T12" fmla="*/ 406 w 1773"/>
                <a:gd name="T13" fmla="*/ 831 h 1774"/>
                <a:gd name="T14" fmla="*/ 406 w 1773"/>
                <a:gd name="T15" fmla="*/ 944 h 1774"/>
                <a:gd name="T16" fmla="*/ 431 w 1773"/>
                <a:gd name="T17" fmla="*/ 1051 h 1774"/>
                <a:gd name="T18" fmla="*/ 478 w 1773"/>
                <a:gd name="T19" fmla="*/ 1146 h 1774"/>
                <a:gd name="T20" fmla="*/ 544 w 1773"/>
                <a:gd name="T21" fmla="*/ 1229 h 1774"/>
                <a:gd name="T22" fmla="*/ 628 w 1773"/>
                <a:gd name="T23" fmla="*/ 1296 h 1774"/>
                <a:gd name="T24" fmla="*/ 723 w 1773"/>
                <a:gd name="T25" fmla="*/ 1342 h 1774"/>
                <a:gd name="T26" fmla="*/ 830 w 1773"/>
                <a:gd name="T27" fmla="*/ 1368 h 1774"/>
                <a:gd name="T28" fmla="*/ 943 w 1773"/>
                <a:gd name="T29" fmla="*/ 1368 h 1774"/>
                <a:gd name="T30" fmla="*/ 1049 w 1773"/>
                <a:gd name="T31" fmla="*/ 1342 h 1774"/>
                <a:gd name="T32" fmla="*/ 1145 w 1773"/>
                <a:gd name="T33" fmla="*/ 1296 h 1774"/>
                <a:gd name="T34" fmla="*/ 1228 w 1773"/>
                <a:gd name="T35" fmla="*/ 1229 h 1774"/>
                <a:gd name="T36" fmla="*/ 1295 w 1773"/>
                <a:gd name="T37" fmla="*/ 1146 h 1774"/>
                <a:gd name="T38" fmla="*/ 1341 w 1773"/>
                <a:gd name="T39" fmla="*/ 1051 h 1774"/>
                <a:gd name="T40" fmla="*/ 1367 w 1773"/>
                <a:gd name="T41" fmla="*/ 944 h 1774"/>
                <a:gd name="T42" fmla="*/ 1367 w 1773"/>
                <a:gd name="T43" fmla="*/ 831 h 1774"/>
                <a:gd name="T44" fmla="*/ 1341 w 1773"/>
                <a:gd name="T45" fmla="*/ 725 h 1774"/>
                <a:gd name="T46" fmla="*/ 1295 w 1773"/>
                <a:gd name="T47" fmla="*/ 628 h 1774"/>
                <a:gd name="T48" fmla="*/ 1228 w 1773"/>
                <a:gd name="T49" fmla="*/ 546 h 1774"/>
                <a:gd name="T50" fmla="*/ 1145 w 1773"/>
                <a:gd name="T51" fmla="*/ 479 h 1774"/>
                <a:gd name="T52" fmla="*/ 1049 w 1773"/>
                <a:gd name="T53" fmla="*/ 433 h 1774"/>
                <a:gd name="T54" fmla="*/ 943 w 1773"/>
                <a:gd name="T55" fmla="*/ 407 h 1774"/>
                <a:gd name="T56" fmla="*/ 777 w 1773"/>
                <a:gd name="T57" fmla="*/ 0 h 1774"/>
                <a:gd name="T58" fmla="*/ 995 w 1773"/>
                <a:gd name="T59" fmla="*/ 196 h 1774"/>
                <a:gd name="T60" fmla="*/ 1125 w 1773"/>
                <a:gd name="T61" fmla="*/ 229 h 1774"/>
                <a:gd name="T62" fmla="*/ 1245 w 1773"/>
                <a:gd name="T63" fmla="*/ 285 h 1774"/>
                <a:gd name="T64" fmla="*/ 1437 w 1773"/>
                <a:gd name="T65" fmla="*/ 183 h 1774"/>
                <a:gd name="T66" fmla="*/ 1452 w 1773"/>
                <a:gd name="T67" fmla="*/ 475 h 1774"/>
                <a:gd name="T68" fmla="*/ 1520 w 1773"/>
                <a:gd name="T69" fmla="*/ 588 h 1774"/>
                <a:gd name="T70" fmla="*/ 1565 w 1773"/>
                <a:gd name="T71" fmla="*/ 712 h 1774"/>
                <a:gd name="T72" fmla="*/ 1773 w 1773"/>
                <a:gd name="T73" fmla="*/ 779 h 1774"/>
                <a:gd name="T74" fmla="*/ 1579 w 1773"/>
                <a:gd name="T75" fmla="*/ 996 h 1774"/>
                <a:gd name="T76" fmla="*/ 1545 w 1773"/>
                <a:gd name="T77" fmla="*/ 1126 h 1774"/>
                <a:gd name="T78" fmla="*/ 1489 w 1773"/>
                <a:gd name="T79" fmla="*/ 1245 h 1774"/>
                <a:gd name="T80" fmla="*/ 1591 w 1773"/>
                <a:gd name="T81" fmla="*/ 1438 h 1774"/>
                <a:gd name="T82" fmla="*/ 1299 w 1773"/>
                <a:gd name="T83" fmla="*/ 1453 h 1774"/>
                <a:gd name="T84" fmla="*/ 1186 w 1773"/>
                <a:gd name="T85" fmla="*/ 1521 h 1774"/>
                <a:gd name="T86" fmla="*/ 1062 w 1773"/>
                <a:gd name="T87" fmla="*/ 1566 h 1774"/>
                <a:gd name="T88" fmla="*/ 995 w 1773"/>
                <a:gd name="T89" fmla="*/ 1774 h 1774"/>
                <a:gd name="T90" fmla="*/ 777 w 1773"/>
                <a:gd name="T91" fmla="*/ 1580 h 1774"/>
                <a:gd name="T92" fmla="*/ 648 w 1773"/>
                <a:gd name="T93" fmla="*/ 1546 h 1774"/>
                <a:gd name="T94" fmla="*/ 528 w 1773"/>
                <a:gd name="T95" fmla="*/ 1490 h 1774"/>
                <a:gd name="T96" fmla="*/ 336 w 1773"/>
                <a:gd name="T97" fmla="*/ 1591 h 1774"/>
                <a:gd name="T98" fmla="*/ 320 w 1773"/>
                <a:gd name="T99" fmla="*/ 1300 h 1774"/>
                <a:gd name="T100" fmla="*/ 253 w 1773"/>
                <a:gd name="T101" fmla="*/ 1187 h 1774"/>
                <a:gd name="T102" fmla="*/ 207 w 1773"/>
                <a:gd name="T103" fmla="*/ 1063 h 1774"/>
                <a:gd name="T104" fmla="*/ 0 w 1773"/>
                <a:gd name="T105" fmla="*/ 996 h 1774"/>
                <a:gd name="T106" fmla="*/ 194 w 1773"/>
                <a:gd name="T107" fmla="*/ 779 h 1774"/>
                <a:gd name="T108" fmla="*/ 227 w 1773"/>
                <a:gd name="T109" fmla="*/ 649 h 1774"/>
                <a:gd name="T110" fmla="*/ 284 w 1773"/>
                <a:gd name="T111" fmla="*/ 529 h 1774"/>
                <a:gd name="T112" fmla="*/ 182 w 1773"/>
                <a:gd name="T113" fmla="*/ 337 h 1774"/>
                <a:gd name="T114" fmla="*/ 473 w 1773"/>
                <a:gd name="T115" fmla="*/ 321 h 1774"/>
                <a:gd name="T116" fmla="*/ 587 w 1773"/>
                <a:gd name="T117" fmla="*/ 254 h 1774"/>
                <a:gd name="T118" fmla="*/ 711 w 1773"/>
                <a:gd name="T119" fmla="*/ 209 h 1774"/>
                <a:gd name="T120" fmla="*/ 777 w 1773"/>
                <a:gd name="T121"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3" h="1774">
                  <a:moveTo>
                    <a:pt x="886" y="404"/>
                  </a:moveTo>
                  <a:lnTo>
                    <a:pt x="830" y="407"/>
                  </a:lnTo>
                  <a:lnTo>
                    <a:pt x="775" y="417"/>
                  </a:lnTo>
                  <a:lnTo>
                    <a:pt x="723" y="433"/>
                  </a:lnTo>
                  <a:lnTo>
                    <a:pt x="674" y="453"/>
                  </a:lnTo>
                  <a:lnTo>
                    <a:pt x="628" y="479"/>
                  </a:lnTo>
                  <a:lnTo>
                    <a:pt x="584" y="510"/>
                  </a:lnTo>
                  <a:lnTo>
                    <a:pt x="544" y="546"/>
                  </a:lnTo>
                  <a:lnTo>
                    <a:pt x="509" y="585"/>
                  </a:lnTo>
                  <a:lnTo>
                    <a:pt x="478" y="628"/>
                  </a:lnTo>
                  <a:lnTo>
                    <a:pt x="452" y="675"/>
                  </a:lnTo>
                  <a:lnTo>
                    <a:pt x="431" y="725"/>
                  </a:lnTo>
                  <a:lnTo>
                    <a:pt x="416" y="777"/>
                  </a:lnTo>
                  <a:lnTo>
                    <a:pt x="406" y="831"/>
                  </a:lnTo>
                  <a:lnTo>
                    <a:pt x="402" y="888"/>
                  </a:lnTo>
                  <a:lnTo>
                    <a:pt x="406" y="944"/>
                  </a:lnTo>
                  <a:lnTo>
                    <a:pt x="416" y="998"/>
                  </a:lnTo>
                  <a:lnTo>
                    <a:pt x="431" y="1051"/>
                  </a:lnTo>
                  <a:lnTo>
                    <a:pt x="452" y="1099"/>
                  </a:lnTo>
                  <a:lnTo>
                    <a:pt x="478" y="1146"/>
                  </a:lnTo>
                  <a:lnTo>
                    <a:pt x="509" y="1189"/>
                  </a:lnTo>
                  <a:lnTo>
                    <a:pt x="544" y="1229"/>
                  </a:lnTo>
                  <a:lnTo>
                    <a:pt x="584" y="1265"/>
                  </a:lnTo>
                  <a:lnTo>
                    <a:pt x="628" y="1296"/>
                  </a:lnTo>
                  <a:lnTo>
                    <a:pt x="674" y="1321"/>
                  </a:lnTo>
                  <a:lnTo>
                    <a:pt x="723" y="1342"/>
                  </a:lnTo>
                  <a:lnTo>
                    <a:pt x="775" y="1358"/>
                  </a:lnTo>
                  <a:lnTo>
                    <a:pt x="830" y="1368"/>
                  </a:lnTo>
                  <a:lnTo>
                    <a:pt x="886" y="1371"/>
                  </a:lnTo>
                  <a:lnTo>
                    <a:pt x="943" y="1368"/>
                  </a:lnTo>
                  <a:lnTo>
                    <a:pt x="997" y="1358"/>
                  </a:lnTo>
                  <a:lnTo>
                    <a:pt x="1049" y="1342"/>
                  </a:lnTo>
                  <a:lnTo>
                    <a:pt x="1098" y="1321"/>
                  </a:lnTo>
                  <a:lnTo>
                    <a:pt x="1145" y="1296"/>
                  </a:lnTo>
                  <a:lnTo>
                    <a:pt x="1188" y="1265"/>
                  </a:lnTo>
                  <a:lnTo>
                    <a:pt x="1228" y="1229"/>
                  </a:lnTo>
                  <a:lnTo>
                    <a:pt x="1264" y="1189"/>
                  </a:lnTo>
                  <a:lnTo>
                    <a:pt x="1295" y="1146"/>
                  </a:lnTo>
                  <a:lnTo>
                    <a:pt x="1320" y="1099"/>
                  </a:lnTo>
                  <a:lnTo>
                    <a:pt x="1341" y="1051"/>
                  </a:lnTo>
                  <a:lnTo>
                    <a:pt x="1357" y="998"/>
                  </a:lnTo>
                  <a:lnTo>
                    <a:pt x="1367" y="944"/>
                  </a:lnTo>
                  <a:lnTo>
                    <a:pt x="1370" y="888"/>
                  </a:lnTo>
                  <a:lnTo>
                    <a:pt x="1367" y="831"/>
                  </a:lnTo>
                  <a:lnTo>
                    <a:pt x="1357" y="777"/>
                  </a:lnTo>
                  <a:lnTo>
                    <a:pt x="1341" y="725"/>
                  </a:lnTo>
                  <a:lnTo>
                    <a:pt x="1320" y="675"/>
                  </a:lnTo>
                  <a:lnTo>
                    <a:pt x="1295" y="628"/>
                  </a:lnTo>
                  <a:lnTo>
                    <a:pt x="1264" y="585"/>
                  </a:lnTo>
                  <a:lnTo>
                    <a:pt x="1228" y="546"/>
                  </a:lnTo>
                  <a:lnTo>
                    <a:pt x="1188" y="510"/>
                  </a:lnTo>
                  <a:lnTo>
                    <a:pt x="1145" y="479"/>
                  </a:lnTo>
                  <a:lnTo>
                    <a:pt x="1098" y="453"/>
                  </a:lnTo>
                  <a:lnTo>
                    <a:pt x="1049" y="433"/>
                  </a:lnTo>
                  <a:lnTo>
                    <a:pt x="997" y="417"/>
                  </a:lnTo>
                  <a:lnTo>
                    <a:pt x="943" y="407"/>
                  </a:lnTo>
                  <a:lnTo>
                    <a:pt x="886" y="404"/>
                  </a:lnTo>
                  <a:close/>
                  <a:moveTo>
                    <a:pt x="777" y="0"/>
                  </a:moveTo>
                  <a:lnTo>
                    <a:pt x="995" y="0"/>
                  </a:lnTo>
                  <a:lnTo>
                    <a:pt x="995" y="196"/>
                  </a:lnTo>
                  <a:lnTo>
                    <a:pt x="1062" y="209"/>
                  </a:lnTo>
                  <a:lnTo>
                    <a:pt x="1125" y="229"/>
                  </a:lnTo>
                  <a:lnTo>
                    <a:pt x="1186" y="254"/>
                  </a:lnTo>
                  <a:lnTo>
                    <a:pt x="1245" y="285"/>
                  </a:lnTo>
                  <a:lnTo>
                    <a:pt x="1299" y="321"/>
                  </a:lnTo>
                  <a:lnTo>
                    <a:pt x="1437" y="183"/>
                  </a:lnTo>
                  <a:lnTo>
                    <a:pt x="1591" y="337"/>
                  </a:lnTo>
                  <a:lnTo>
                    <a:pt x="1452" y="475"/>
                  </a:lnTo>
                  <a:lnTo>
                    <a:pt x="1489" y="529"/>
                  </a:lnTo>
                  <a:lnTo>
                    <a:pt x="1520" y="588"/>
                  </a:lnTo>
                  <a:lnTo>
                    <a:pt x="1545" y="649"/>
                  </a:lnTo>
                  <a:lnTo>
                    <a:pt x="1565" y="712"/>
                  </a:lnTo>
                  <a:lnTo>
                    <a:pt x="1579" y="779"/>
                  </a:lnTo>
                  <a:lnTo>
                    <a:pt x="1773" y="779"/>
                  </a:lnTo>
                  <a:lnTo>
                    <a:pt x="1773" y="996"/>
                  </a:lnTo>
                  <a:lnTo>
                    <a:pt x="1579" y="996"/>
                  </a:lnTo>
                  <a:lnTo>
                    <a:pt x="1565" y="1063"/>
                  </a:lnTo>
                  <a:lnTo>
                    <a:pt x="1545" y="1126"/>
                  </a:lnTo>
                  <a:lnTo>
                    <a:pt x="1520" y="1187"/>
                  </a:lnTo>
                  <a:lnTo>
                    <a:pt x="1489" y="1245"/>
                  </a:lnTo>
                  <a:lnTo>
                    <a:pt x="1452" y="1300"/>
                  </a:lnTo>
                  <a:lnTo>
                    <a:pt x="1591" y="1438"/>
                  </a:lnTo>
                  <a:lnTo>
                    <a:pt x="1437" y="1591"/>
                  </a:lnTo>
                  <a:lnTo>
                    <a:pt x="1299" y="1453"/>
                  </a:lnTo>
                  <a:lnTo>
                    <a:pt x="1245" y="1490"/>
                  </a:lnTo>
                  <a:lnTo>
                    <a:pt x="1186" y="1521"/>
                  </a:lnTo>
                  <a:lnTo>
                    <a:pt x="1125" y="1546"/>
                  </a:lnTo>
                  <a:lnTo>
                    <a:pt x="1062" y="1566"/>
                  </a:lnTo>
                  <a:lnTo>
                    <a:pt x="995" y="1580"/>
                  </a:lnTo>
                  <a:lnTo>
                    <a:pt x="995" y="1774"/>
                  </a:lnTo>
                  <a:lnTo>
                    <a:pt x="777" y="1774"/>
                  </a:lnTo>
                  <a:lnTo>
                    <a:pt x="777" y="1580"/>
                  </a:lnTo>
                  <a:lnTo>
                    <a:pt x="711" y="1566"/>
                  </a:lnTo>
                  <a:lnTo>
                    <a:pt x="648" y="1546"/>
                  </a:lnTo>
                  <a:lnTo>
                    <a:pt x="587" y="1521"/>
                  </a:lnTo>
                  <a:lnTo>
                    <a:pt x="528" y="1490"/>
                  </a:lnTo>
                  <a:lnTo>
                    <a:pt x="473" y="1453"/>
                  </a:lnTo>
                  <a:lnTo>
                    <a:pt x="336" y="1591"/>
                  </a:lnTo>
                  <a:lnTo>
                    <a:pt x="182" y="1438"/>
                  </a:lnTo>
                  <a:lnTo>
                    <a:pt x="320" y="1300"/>
                  </a:lnTo>
                  <a:lnTo>
                    <a:pt x="284" y="1245"/>
                  </a:lnTo>
                  <a:lnTo>
                    <a:pt x="253" y="1187"/>
                  </a:lnTo>
                  <a:lnTo>
                    <a:pt x="227" y="1126"/>
                  </a:lnTo>
                  <a:lnTo>
                    <a:pt x="207" y="1063"/>
                  </a:lnTo>
                  <a:lnTo>
                    <a:pt x="194" y="996"/>
                  </a:lnTo>
                  <a:lnTo>
                    <a:pt x="0" y="996"/>
                  </a:lnTo>
                  <a:lnTo>
                    <a:pt x="0" y="779"/>
                  </a:lnTo>
                  <a:lnTo>
                    <a:pt x="194" y="779"/>
                  </a:lnTo>
                  <a:lnTo>
                    <a:pt x="207" y="712"/>
                  </a:lnTo>
                  <a:lnTo>
                    <a:pt x="227" y="649"/>
                  </a:lnTo>
                  <a:lnTo>
                    <a:pt x="253" y="588"/>
                  </a:lnTo>
                  <a:lnTo>
                    <a:pt x="284" y="529"/>
                  </a:lnTo>
                  <a:lnTo>
                    <a:pt x="320" y="475"/>
                  </a:lnTo>
                  <a:lnTo>
                    <a:pt x="182" y="337"/>
                  </a:lnTo>
                  <a:lnTo>
                    <a:pt x="336" y="183"/>
                  </a:lnTo>
                  <a:lnTo>
                    <a:pt x="473" y="321"/>
                  </a:lnTo>
                  <a:lnTo>
                    <a:pt x="528" y="285"/>
                  </a:lnTo>
                  <a:lnTo>
                    <a:pt x="587" y="254"/>
                  </a:lnTo>
                  <a:lnTo>
                    <a:pt x="648" y="229"/>
                  </a:lnTo>
                  <a:lnTo>
                    <a:pt x="711" y="209"/>
                  </a:lnTo>
                  <a:lnTo>
                    <a:pt x="777" y="196"/>
                  </a:lnTo>
                  <a:lnTo>
                    <a:pt x="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p:nvGrpSpPr>
        <p:grpSpPr>
          <a:xfrm>
            <a:off x="4344065" y="3192361"/>
            <a:ext cx="334716" cy="378532"/>
            <a:chOff x="2311400" y="3598863"/>
            <a:chExt cx="436563" cy="493712"/>
          </a:xfrm>
          <a:solidFill>
            <a:schemeClr val="bg1"/>
          </a:solidFill>
        </p:grpSpPr>
        <p:sp>
          <p:nvSpPr>
            <p:cNvPr id="26" name="Freeform 19"/>
            <p:cNvSpPr>
              <a:spLocks noEditPoints="1"/>
            </p:cNvSpPr>
            <p:nvPr/>
          </p:nvSpPr>
          <p:spPr bwMode="auto">
            <a:xfrm>
              <a:off x="2311400" y="3616325"/>
              <a:ext cx="415925" cy="476250"/>
            </a:xfrm>
            <a:custGeom>
              <a:avLst/>
              <a:gdLst>
                <a:gd name="T0" fmla="*/ 1549 w 2880"/>
                <a:gd name="T1" fmla="*/ 3092 h 3298"/>
                <a:gd name="T2" fmla="*/ 1654 w 2880"/>
                <a:gd name="T3" fmla="*/ 3068 h 3298"/>
                <a:gd name="T4" fmla="*/ 1678 w 2880"/>
                <a:gd name="T5" fmla="*/ 2964 h 3298"/>
                <a:gd name="T6" fmla="*/ 1412 w 2880"/>
                <a:gd name="T7" fmla="*/ 2180 h 3298"/>
                <a:gd name="T8" fmla="*/ 1298 w 2880"/>
                <a:gd name="T9" fmla="*/ 2287 h 3298"/>
                <a:gd name="T10" fmla="*/ 1540 w 2880"/>
                <a:gd name="T11" fmla="*/ 2299 h 3298"/>
                <a:gd name="T12" fmla="*/ 1445 w 2880"/>
                <a:gd name="T13" fmla="*/ 2150 h 3298"/>
                <a:gd name="T14" fmla="*/ 202 w 2880"/>
                <a:gd name="T15" fmla="*/ 2277 h 3298"/>
                <a:gd name="T16" fmla="*/ 516 w 2880"/>
                <a:gd name="T17" fmla="*/ 2642 h 3298"/>
                <a:gd name="T18" fmla="*/ 619 w 2880"/>
                <a:gd name="T19" fmla="*/ 2667 h 3298"/>
                <a:gd name="T20" fmla="*/ 693 w 2880"/>
                <a:gd name="T21" fmla="*/ 2606 h 3298"/>
                <a:gd name="T22" fmla="*/ 807 w 2880"/>
                <a:gd name="T23" fmla="*/ 2493 h 3298"/>
                <a:gd name="T24" fmla="*/ 951 w 2880"/>
                <a:gd name="T25" fmla="*/ 2350 h 3298"/>
                <a:gd name="T26" fmla="*/ 1081 w 2880"/>
                <a:gd name="T27" fmla="*/ 2220 h 3298"/>
                <a:gd name="T28" fmla="*/ 1155 w 2880"/>
                <a:gd name="T29" fmla="*/ 2146 h 3298"/>
                <a:gd name="T30" fmla="*/ 1255 w 2880"/>
                <a:gd name="T31" fmla="*/ 946 h 3298"/>
                <a:gd name="T32" fmla="*/ 999 w 2880"/>
                <a:gd name="T33" fmla="*/ 1407 h 3298"/>
                <a:gd name="T34" fmla="*/ 1469 w 2880"/>
                <a:gd name="T35" fmla="*/ 1876 h 3298"/>
                <a:gd name="T36" fmla="*/ 1932 w 2880"/>
                <a:gd name="T37" fmla="*/ 1620 h 3298"/>
                <a:gd name="T38" fmla="*/ 1430 w 2880"/>
                <a:gd name="T39" fmla="*/ 202 h 3298"/>
                <a:gd name="T40" fmla="*/ 1345 w 2880"/>
                <a:gd name="T41" fmla="*/ 268 h 3298"/>
                <a:gd name="T42" fmla="*/ 1369 w 2880"/>
                <a:gd name="T43" fmla="*/ 372 h 3298"/>
                <a:gd name="T44" fmla="*/ 2589 w 2880"/>
                <a:gd name="T45" fmla="*/ 1536 h 3298"/>
                <a:gd name="T46" fmla="*/ 2674 w 2880"/>
                <a:gd name="T47" fmla="*/ 1469 h 3298"/>
                <a:gd name="T48" fmla="*/ 2650 w 2880"/>
                <a:gd name="T49" fmla="*/ 1366 h 3298"/>
                <a:gd name="T50" fmla="*/ 1430 w 2880"/>
                <a:gd name="T51" fmla="*/ 202 h 3298"/>
                <a:gd name="T52" fmla="*/ 1589 w 2880"/>
                <a:gd name="T53" fmla="*/ 40 h 3298"/>
                <a:gd name="T54" fmla="*/ 2840 w 2880"/>
                <a:gd name="T55" fmla="*/ 1288 h 3298"/>
                <a:gd name="T56" fmla="*/ 2878 w 2880"/>
                <a:gd name="T57" fmla="*/ 1475 h 3298"/>
                <a:gd name="T58" fmla="*/ 2791 w 2880"/>
                <a:gd name="T59" fmla="*/ 1650 h 3298"/>
                <a:gd name="T60" fmla="*/ 2661 w 2880"/>
                <a:gd name="T61" fmla="*/ 1726 h 3298"/>
                <a:gd name="T62" fmla="*/ 2478 w 2880"/>
                <a:gd name="T63" fmla="*/ 1720 h 3298"/>
                <a:gd name="T64" fmla="*/ 2189 w 2880"/>
                <a:gd name="T65" fmla="*/ 1741 h 3298"/>
                <a:gd name="T66" fmla="*/ 1695 w 2880"/>
                <a:gd name="T67" fmla="*/ 1967 h 3298"/>
                <a:gd name="T68" fmla="*/ 1720 w 2880"/>
                <a:gd name="T69" fmla="*/ 2175 h 3298"/>
                <a:gd name="T70" fmla="*/ 1732 w 2880"/>
                <a:gd name="T71" fmla="*/ 2364 h 3298"/>
                <a:gd name="T72" fmla="*/ 1583 w 2880"/>
                <a:gd name="T73" fmla="*/ 2571 h 3298"/>
                <a:gd name="T74" fmla="*/ 1875 w 2880"/>
                <a:gd name="T75" fmla="*/ 2920 h 3298"/>
                <a:gd name="T76" fmla="*/ 1862 w 2880"/>
                <a:gd name="T77" fmla="*/ 3110 h 3298"/>
                <a:gd name="T78" fmla="*/ 1732 w 2880"/>
                <a:gd name="T79" fmla="*/ 3258 h 3298"/>
                <a:gd name="T80" fmla="*/ 1583 w 2880"/>
                <a:gd name="T81" fmla="*/ 3298 h 3298"/>
                <a:gd name="T82" fmla="*/ 1400 w 2880"/>
                <a:gd name="T83" fmla="*/ 3237 h 3298"/>
                <a:gd name="T84" fmla="*/ 736 w 2880"/>
                <a:gd name="T85" fmla="*/ 2833 h 3298"/>
                <a:gd name="T86" fmla="*/ 548 w 2880"/>
                <a:gd name="T87" fmla="*/ 2870 h 3298"/>
                <a:gd name="T88" fmla="*/ 373 w 2880"/>
                <a:gd name="T89" fmla="*/ 2784 h 3298"/>
                <a:gd name="T90" fmla="*/ 10 w 2880"/>
                <a:gd name="T91" fmla="*/ 2364 h 3298"/>
                <a:gd name="T92" fmla="*/ 23 w 2880"/>
                <a:gd name="T93" fmla="*/ 2175 h 3298"/>
                <a:gd name="T94" fmla="*/ 683 w 2880"/>
                <a:gd name="T95" fmla="*/ 1479 h 3298"/>
                <a:gd name="T96" fmla="*/ 980 w 2880"/>
                <a:gd name="T97" fmla="*/ 1059 h 3298"/>
                <a:gd name="T98" fmla="*/ 1166 w 2880"/>
                <a:gd name="T99" fmla="*/ 579 h 3298"/>
                <a:gd name="T100" fmla="*/ 1146 w 2880"/>
                <a:gd name="T101" fmla="*/ 367 h 3298"/>
                <a:gd name="T102" fmla="*/ 1162 w 2880"/>
                <a:gd name="T103" fmla="*/ 185 h 3298"/>
                <a:gd name="T104" fmla="*/ 1291 w 2880"/>
                <a:gd name="T105" fmla="*/ 40 h 3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0" h="3298">
                  <a:moveTo>
                    <a:pt x="1155" y="2430"/>
                  </a:moveTo>
                  <a:lnTo>
                    <a:pt x="1014" y="2571"/>
                  </a:lnTo>
                  <a:lnTo>
                    <a:pt x="1511" y="3068"/>
                  </a:lnTo>
                  <a:lnTo>
                    <a:pt x="1530" y="3083"/>
                  </a:lnTo>
                  <a:lnTo>
                    <a:pt x="1549" y="3092"/>
                  </a:lnTo>
                  <a:lnTo>
                    <a:pt x="1571" y="3096"/>
                  </a:lnTo>
                  <a:lnTo>
                    <a:pt x="1593" y="3096"/>
                  </a:lnTo>
                  <a:lnTo>
                    <a:pt x="1615" y="3092"/>
                  </a:lnTo>
                  <a:lnTo>
                    <a:pt x="1635" y="3083"/>
                  </a:lnTo>
                  <a:lnTo>
                    <a:pt x="1654" y="3068"/>
                  </a:lnTo>
                  <a:lnTo>
                    <a:pt x="1668" y="3049"/>
                  </a:lnTo>
                  <a:lnTo>
                    <a:pt x="1678" y="3030"/>
                  </a:lnTo>
                  <a:lnTo>
                    <a:pt x="1683" y="3008"/>
                  </a:lnTo>
                  <a:lnTo>
                    <a:pt x="1683" y="2986"/>
                  </a:lnTo>
                  <a:lnTo>
                    <a:pt x="1678" y="2964"/>
                  </a:lnTo>
                  <a:lnTo>
                    <a:pt x="1668" y="2944"/>
                  </a:lnTo>
                  <a:lnTo>
                    <a:pt x="1654" y="2926"/>
                  </a:lnTo>
                  <a:lnTo>
                    <a:pt x="1155" y="2430"/>
                  </a:lnTo>
                  <a:close/>
                  <a:moveTo>
                    <a:pt x="1445" y="2150"/>
                  </a:moveTo>
                  <a:lnTo>
                    <a:pt x="1412" y="2180"/>
                  </a:lnTo>
                  <a:lnTo>
                    <a:pt x="1382" y="2206"/>
                  </a:lnTo>
                  <a:lnTo>
                    <a:pt x="1356" y="2231"/>
                  </a:lnTo>
                  <a:lnTo>
                    <a:pt x="1334" y="2252"/>
                  </a:lnTo>
                  <a:lnTo>
                    <a:pt x="1315" y="2272"/>
                  </a:lnTo>
                  <a:lnTo>
                    <a:pt x="1298" y="2287"/>
                  </a:lnTo>
                  <a:lnTo>
                    <a:pt x="1440" y="2430"/>
                  </a:lnTo>
                  <a:lnTo>
                    <a:pt x="1511" y="2359"/>
                  </a:lnTo>
                  <a:lnTo>
                    <a:pt x="1525" y="2340"/>
                  </a:lnTo>
                  <a:lnTo>
                    <a:pt x="1536" y="2320"/>
                  </a:lnTo>
                  <a:lnTo>
                    <a:pt x="1540" y="2299"/>
                  </a:lnTo>
                  <a:lnTo>
                    <a:pt x="1540" y="2277"/>
                  </a:lnTo>
                  <a:lnTo>
                    <a:pt x="1536" y="2255"/>
                  </a:lnTo>
                  <a:lnTo>
                    <a:pt x="1525" y="2235"/>
                  </a:lnTo>
                  <a:lnTo>
                    <a:pt x="1511" y="2216"/>
                  </a:lnTo>
                  <a:lnTo>
                    <a:pt x="1445" y="2150"/>
                  </a:lnTo>
                  <a:close/>
                  <a:moveTo>
                    <a:pt x="729" y="1720"/>
                  </a:moveTo>
                  <a:lnTo>
                    <a:pt x="231" y="2216"/>
                  </a:lnTo>
                  <a:lnTo>
                    <a:pt x="217" y="2235"/>
                  </a:lnTo>
                  <a:lnTo>
                    <a:pt x="207" y="2255"/>
                  </a:lnTo>
                  <a:lnTo>
                    <a:pt x="202" y="2277"/>
                  </a:lnTo>
                  <a:lnTo>
                    <a:pt x="202" y="2299"/>
                  </a:lnTo>
                  <a:lnTo>
                    <a:pt x="207" y="2320"/>
                  </a:lnTo>
                  <a:lnTo>
                    <a:pt x="217" y="2340"/>
                  </a:lnTo>
                  <a:lnTo>
                    <a:pt x="231" y="2359"/>
                  </a:lnTo>
                  <a:lnTo>
                    <a:pt x="516" y="2642"/>
                  </a:lnTo>
                  <a:lnTo>
                    <a:pt x="534" y="2656"/>
                  </a:lnTo>
                  <a:lnTo>
                    <a:pt x="554" y="2667"/>
                  </a:lnTo>
                  <a:lnTo>
                    <a:pt x="576" y="2671"/>
                  </a:lnTo>
                  <a:lnTo>
                    <a:pt x="597" y="2671"/>
                  </a:lnTo>
                  <a:lnTo>
                    <a:pt x="619" y="2667"/>
                  </a:lnTo>
                  <a:lnTo>
                    <a:pt x="639" y="2656"/>
                  </a:lnTo>
                  <a:lnTo>
                    <a:pt x="658" y="2642"/>
                  </a:lnTo>
                  <a:lnTo>
                    <a:pt x="666" y="2633"/>
                  </a:lnTo>
                  <a:lnTo>
                    <a:pt x="679" y="2622"/>
                  </a:lnTo>
                  <a:lnTo>
                    <a:pt x="693" y="2606"/>
                  </a:lnTo>
                  <a:lnTo>
                    <a:pt x="712" y="2589"/>
                  </a:lnTo>
                  <a:lnTo>
                    <a:pt x="733" y="2568"/>
                  </a:lnTo>
                  <a:lnTo>
                    <a:pt x="756" y="2545"/>
                  </a:lnTo>
                  <a:lnTo>
                    <a:pt x="781" y="2520"/>
                  </a:lnTo>
                  <a:lnTo>
                    <a:pt x="807" y="2493"/>
                  </a:lnTo>
                  <a:lnTo>
                    <a:pt x="835" y="2466"/>
                  </a:lnTo>
                  <a:lnTo>
                    <a:pt x="863" y="2437"/>
                  </a:lnTo>
                  <a:lnTo>
                    <a:pt x="893" y="2408"/>
                  </a:lnTo>
                  <a:lnTo>
                    <a:pt x="922" y="2379"/>
                  </a:lnTo>
                  <a:lnTo>
                    <a:pt x="951" y="2350"/>
                  </a:lnTo>
                  <a:lnTo>
                    <a:pt x="979" y="2321"/>
                  </a:lnTo>
                  <a:lnTo>
                    <a:pt x="1007" y="2294"/>
                  </a:lnTo>
                  <a:lnTo>
                    <a:pt x="1033" y="2267"/>
                  </a:lnTo>
                  <a:lnTo>
                    <a:pt x="1058" y="2242"/>
                  </a:lnTo>
                  <a:lnTo>
                    <a:pt x="1081" y="2220"/>
                  </a:lnTo>
                  <a:lnTo>
                    <a:pt x="1102" y="2199"/>
                  </a:lnTo>
                  <a:lnTo>
                    <a:pt x="1120" y="2181"/>
                  </a:lnTo>
                  <a:lnTo>
                    <a:pt x="1136" y="2165"/>
                  </a:lnTo>
                  <a:lnTo>
                    <a:pt x="1147" y="2154"/>
                  </a:lnTo>
                  <a:lnTo>
                    <a:pt x="1155" y="2146"/>
                  </a:lnTo>
                  <a:lnTo>
                    <a:pt x="729" y="1720"/>
                  </a:lnTo>
                  <a:close/>
                  <a:moveTo>
                    <a:pt x="1357" y="644"/>
                  </a:moveTo>
                  <a:lnTo>
                    <a:pt x="1327" y="746"/>
                  </a:lnTo>
                  <a:lnTo>
                    <a:pt x="1294" y="847"/>
                  </a:lnTo>
                  <a:lnTo>
                    <a:pt x="1255" y="946"/>
                  </a:lnTo>
                  <a:lnTo>
                    <a:pt x="1213" y="1042"/>
                  </a:lnTo>
                  <a:lnTo>
                    <a:pt x="1166" y="1137"/>
                  </a:lnTo>
                  <a:lnTo>
                    <a:pt x="1115" y="1229"/>
                  </a:lnTo>
                  <a:lnTo>
                    <a:pt x="1058" y="1320"/>
                  </a:lnTo>
                  <a:lnTo>
                    <a:pt x="999" y="1407"/>
                  </a:lnTo>
                  <a:lnTo>
                    <a:pt x="935" y="1492"/>
                  </a:lnTo>
                  <a:lnTo>
                    <a:pt x="866" y="1574"/>
                  </a:lnTo>
                  <a:lnTo>
                    <a:pt x="1302" y="2008"/>
                  </a:lnTo>
                  <a:lnTo>
                    <a:pt x="1385" y="1940"/>
                  </a:lnTo>
                  <a:lnTo>
                    <a:pt x="1469" y="1876"/>
                  </a:lnTo>
                  <a:lnTo>
                    <a:pt x="1557" y="1817"/>
                  </a:lnTo>
                  <a:lnTo>
                    <a:pt x="1647" y="1761"/>
                  </a:lnTo>
                  <a:lnTo>
                    <a:pt x="1740" y="1710"/>
                  </a:lnTo>
                  <a:lnTo>
                    <a:pt x="1835" y="1663"/>
                  </a:lnTo>
                  <a:lnTo>
                    <a:pt x="1932" y="1620"/>
                  </a:lnTo>
                  <a:lnTo>
                    <a:pt x="2031" y="1582"/>
                  </a:lnTo>
                  <a:lnTo>
                    <a:pt x="2132" y="1549"/>
                  </a:lnTo>
                  <a:lnTo>
                    <a:pt x="2235" y="1520"/>
                  </a:lnTo>
                  <a:lnTo>
                    <a:pt x="1357" y="644"/>
                  </a:lnTo>
                  <a:close/>
                  <a:moveTo>
                    <a:pt x="1430" y="202"/>
                  </a:moveTo>
                  <a:lnTo>
                    <a:pt x="1408" y="206"/>
                  </a:lnTo>
                  <a:lnTo>
                    <a:pt x="1387" y="215"/>
                  </a:lnTo>
                  <a:lnTo>
                    <a:pt x="1369" y="230"/>
                  </a:lnTo>
                  <a:lnTo>
                    <a:pt x="1354" y="249"/>
                  </a:lnTo>
                  <a:lnTo>
                    <a:pt x="1345" y="268"/>
                  </a:lnTo>
                  <a:lnTo>
                    <a:pt x="1340" y="290"/>
                  </a:lnTo>
                  <a:lnTo>
                    <a:pt x="1340" y="312"/>
                  </a:lnTo>
                  <a:lnTo>
                    <a:pt x="1345" y="334"/>
                  </a:lnTo>
                  <a:lnTo>
                    <a:pt x="1354" y="354"/>
                  </a:lnTo>
                  <a:lnTo>
                    <a:pt x="1369" y="372"/>
                  </a:lnTo>
                  <a:lnTo>
                    <a:pt x="2507" y="1507"/>
                  </a:lnTo>
                  <a:lnTo>
                    <a:pt x="2525" y="1522"/>
                  </a:lnTo>
                  <a:lnTo>
                    <a:pt x="2545" y="1531"/>
                  </a:lnTo>
                  <a:lnTo>
                    <a:pt x="2567" y="1536"/>
                  </a:lnTo>
                  <a:lnTo>
                    <a:pt x="2589" y="1536"/>
                  </a:lnTo>
                  <a:lnTo>
                    <a:pt x="2611" y="1531"/>
                  </a:lnTo>
                  <a:lnTo>
                    <a:pt x="2631" y="1522"/>
                  </a:lnTo>
                  <a:lnTo>
                    <a:pt x="2650" y="1507"/>
                  </a:lnTo>
                  <a:lnTo>
                    <a:pt x="2664" y="1489"/>
                  </a:lnTo>
                  <a:lnTo>
                    <a:pt x="2674" y="1469"/>
                  </a:lnTo>
                  <a:lnTo>
                    <a:pt x="2678" y="1447"/>
                  </a:lnTo>
                  <a:lnTo>
                    <a:pt x="2678" y="1425"/>
                  </a:lnTo>
                  <a:lnTo>
                    <a:pt x="2674" y="1404"/>
                  </a:lnTo>
                  <a:lnTo>
                    <a:pt x="2664" y="1383"/>
                  </a:lnTo>
                  <a:lnTo>
                    <a:pt x="2650" y="1366"/>
                  </a:lnTo>
                  <a:lnTo>
                    <a:pt x="1511" y="230"/>
                  </a:lnTo>
                  <a:lnTo>
                    <a:pt x="1493" y="215"/>
                  </a:lnTo>
                  <a:lnTo>
                    <a:pt x="1473" y="206"/>
                  </a:lnTo>
                  <a:lnTo>
                    <a:pt x="1451" y="202"/>
                  </a:lnTo>
                  <a:lnTo>
                    <a:pt x="1430" y="202"/>
                  </a:lnTo>
                  <a:close/>
                  <a:moveTo>
                    <a:pt x="1440" y="0"/>
                  </a:moveTo>
                  <a:lnTo>
                    <a:pt x="1479" y="3"/>
                  </a:lnTo>
                  <a:lnTo>
                    <a:pt x="1517" y="11"/>
                  </a:lnTo>
                  <a:lnTo>
                    <a:pt x="1554" y="22"/>
                  </a:lnTo>
                  <a:lnTo>
                    <a:pt x="1589" y="40"/>
                  </a:lnTo>
                  <a:lnTo>
                    <a:pt x="1622" y="62"/>
                  </a:lnTo>
                  <a:lnTo>
                    <a:pt x="1654" y="89"/>
                  </a:lnTo>
                  <a:lnTo>
                    <a:pt x="2791" y="1223"/>
                  </a:lnTo>
                  <a:lnTo>
                    <a:pt x="2818" y="1254"/>
                  </a:lnTo>
                  <a:lnTo>
                    <a:pt x="2840" y="1288"/>
                  </a:lnTo>
                  <a:lnTo>
                    <a:pt x="2858" y="1323"/>
                  </a:lnTo>
                  <a:lnTo>
                    <a:pt x="2870" y="1359"/>
                  </a:lnTo>
                  <a:lnTo>
                    <a:pt x="2878" y="1398"/>
                  </a:lnTo>
                  <a:lnTo>
                    <a:pt x="2880" y="1436"/>
                  </a:lnTo>
                  <a:lnTo>
                    <a:pt x="2878" y="1475"/>
                  </a:lnTo>
                  <a:lnTo>
                    <a:pt x="2870" y="1512"/>
                  </a:lnTo>
                  <a:lnTo>
                    <a:pt x="2858" y="1550"/>
                  </a:lnTo>
                  <a:lnTo>
                    <a:pt x="2840" y="1585"/>
                  </a:lnTo>
                  <a:lnTo>
                    <a:pt x="2818" y="1618"/>
                  </a:lnTo>
                  <a:lnTo>
                    <a:pt x="2791" y="1650"/>
                  </a:lnTo>
                  <a:lnTo>
                    <a:pt x="2791" y="1650"/>
                  </a:lnTo>
                  <a:lnTo>
                    <a:pt x="2762" y="1675"/>
                  </a:lnTo>
                  <a:lnTo>
                    <a:pt x="2730" y="1696"/>
                  </a:lnTo>
                  <a:lnTo>
                    <a:pt x="2696" y="1713"/>
                  </a:lnTo>
                  <a:lnTo>
                    <a:pt x="2661" y="1726"/>
                  </a:lnTo>
                  <a:lnTo>
                    <a:pt x="2625" y="1734"/>
                  </a:lnTo>
                  <a:lnTo>
                    <a:pt x="2587" y="1737"/>
                  </a:lnTo>
                  <a:lnTo>
                    <a:pt x="2551" y="1736"/>
                  </a:lnTo>
                  <a:lnTo>
                    <a:pt x="2513" y="1730"/>
                  </a:lnTo>
                  <a:lnTo>
                    <a:pt x="2478" y="1720"/>
                  </a:lnTo>
                  <a:lnTo>
                    <a:pt x="2443" y="1705"/>
                  </a:lnTo>
                  <a:lnTo>
                    <a:pt x="2410" y="1686"/>
                  </a:lnTo>
                  <a:lnTo>
                    <a:pt x="2401" y="1687"/>
                  </a:lnTo>
                  <a:lnTo>
                    <a:pt x="2294" y="1712"/>
                  </a:lnTo>
                  <a:lnTo>
                    <a:pt x="2189" y="1741"/>
                  </a:lnTo>
                  <a:lnTo>
                    <a:pt x="2085" y="1776"/>
                  </a:lnTo>
                  <a:lnTo>
                    <a:pt x="1984" y="1816"/>
                  </a:lnTo>
                  <a:lnTo>
                    <a:pt x="1885" y="1862"/>
                  </a:lnTo>
                  <a:lnTo>
                    <a:pt x="1789" y="1912"/>
                  </a:lnTo>
                  <a:lnTo>
                    <a:pt x="1695" y="1967"/>
                  </a:lnTo>
                  <a:lnTo>
                    <a:pt x="1606" y="2026"/>
                  </a:lnTo>
                  <a:lnTo>
                    <a:pt x="1654" y="2075"/>
                  </a:lnTo>
                  <a:lnTo>
                    <a:pt x="1681" y="2105"/>
                  </a:lnTo>
                  <a:lnTo>
                    <a:pt x="1703" y="2139"/>
                  </a:lnTo>
                  <a:lnTo>
                    <a:pt x="1720" y="2175"/>
                  </a:lnTo>
                  <a:lnTo>
                    <a:pt x="1732" y="2211"/>
                  </a:lnTo>
                  <a:lnTo>
                    <a:pt x="1739" y="2250"/>
                  </a:lnTo>
                  <a:lnTo>
                    <a:pt x="1742" y="2287"/>
                  </a:lnTo>
                  <a:lnTo>
                    <a:pt x="1739" y="2326"/>
                  </a:lnTo>
                  <a:lnTo>
                    <a:pt x="1732" y="2364"/>
                  </a:lnTo>
                  <a:lnTo>
                    <a:pt x="1720" y="2400"/>
                  </a:lnTo>
                  <a:lnTo>
                    <a:pt x="1703" y="2436"/>
                  </a:lnTo>
                  <a:lnTo>
                    <a:pt x="1681" y="2469"/>
                  </a:lnTo>
                  <a:lnTo>
                    <a:pt x="1654" y="2500"/>
                  </a:lnTo>
                  <a:lnTo>
                    <a:pt x="1583" y="2571"/>
                  </a:lnTo>
                  <a:lnTo>
                    <a:pt x="1796" y="2784"/>
                  </a:lnTo>
                  <a:lnTo>
                    <a:pt x="1823" y="2815"/>
                  </a:lnTo>
                  <a:lnTo>
                    <a:pt x="1845" y="2849"/>
                  </a:lnTo>
                  <a:lnTo>
                    <a:pt x="1862" y="2884"/>
                  </a:lnTo>
                  <a:lnTo>
                    <a:pt x="1875" y="2920"/>
                  </a:lnTo>
                  <a:lnTo>
                    <a:pt x="1882" y="2959"/>
                  </a:lnTo>
                  <a:lnTo>
                    <a:pt x="1884" y="2997"/>
                  </a:lnTo>
                  <a:lnTo>
                    <a:pt x="1882" y="3036"/>
                  </a:lnTo>
                  <a:lnTo>
                    <a:pt x="1875" y="3073"/>
                  </a:lnTo>
                  <a:lnTo>
                    <a:pt x="1862" y="3110"/>
                  </a:lnTo>
                  <a:lnTo>
                    <a:pt x="1845" y="3146"/>
                  </a:lnTo>
                  <a:lnTo>
                    <a:pt x="1823" y="3179"/>
                  </a:lnTo>
                  <a:lnTo>
                    <a:pt x="1796" y="3210"/>
                  </a:lnTo>
                  <a:lnTo>
                    <a:pt x="1765" y="3237"/>
                  </a:lnTo>
                  <a:lnTo>
                    <a:pt x="1732" y="3258"/>
                  </a:lnTo>
                  <a:lnTo>
                    <a:pt x="1697" y="3276"/>
                  </a:lnTo>
                  <a:lnTo>
                    <a:pt x="1659" y="3289"/>
                  </a:lnTo>
                  <a:lnTo>
                    <a:pt x="1621" y="3296"/>
                  </a:lnTo>
                  <a:lnTo>
                    <a:pt x="1583" y="3298"/>
                  </a:lnTo>
                  <a:lnTo>
                    <a:pt x="1583" y="3298"/>
                  </a:lnTo>
                  <a:lnTo>
                    <a:pt x="1544" y="3296"/>
                  </a:lnTo>
                  <a:lnTo>
                    <a:pt x="1506" y="3289"/>
                  </a:lnTo>
                  <a:lnTo>
                    <a:pt x="1469" y="3276"/>
                  </a:lnTo>
                  <a:lnTo>
                    <a:pt x="1434" y="3258"/>
                  </a:lnTo>
                  <a:lnTo>
                    <a:pt x="1400" y="3237"/>
                  </a:lnTo>
                  <a:lnTo>
                    <a:pt x="1369" y="3210"/>
                  </a:lnTo>
                  <a:lnTo>
                    <a:pt x="872" y="2714"/>
                  </a:lnTo>
                  <a:lnTo>
                    <a:pt x="800" y="2784"/>
                  </a:lnTo>
                  <a:lnTo>
                    <a:pt x="770" y="2811"/>
                  </a:lnTo>
                  <a:lnTo>
                    <a:pt x="736" y="2833"/>
                  </a:lnTo>
                  <a:lnTo>
                    <a:pt x="701" y="2851"/>
                  </a:lnTo>
                  <a:lnTo>
                    <a:pt x="663" y="2862"/>
                  </a:lnTo>
                  <a:lnTo>
                    <a:pt x="626" y="2870"/>
                  </a:lnTo>
                  <a:lnTo>
                    <a:pt x="587" y="2873"/>
                  </a:lnTo>
                  <a:lnTo>
                    <a:pt x="548" y="2870"/>
                  </a:lnTo>
                  <a:lnTo>
                    <a:pt x="510" y="2862"/>
                  </a:lnTo>
                  <a:lnTo>
                    <a:pt x="473" y="2851"/>
                  </a:lnTo>
                  <a:lnTo>
                    <a:pt x="438" y="2833"/>
                  </a:lnTo>
                  <a:lnTo>
                    <a:pt x="405" y="2811"/>
                  </a:lnTo>
                  <a:lnTo>
                    <a:pt x="373" y="2784"/>
                  </a:lnTo>
                  <a:lnTo>
                    <a:pt x="89" y="2500"/>
                  </a:lnTo>
                  <a:lnTo>
                    <a:pt x="61" y="2469"/>
                  </a:lnTo>
                  <a:lnTo>
                    <a:pt x="40" y="2436"/>
                  </a:lnTo>
                  <a:lnTo>
                    <a:pt x="23" y="2400"/>
                  </a:lnTo>
                  <a:lnTo>
                    <a:pt x="10" y="2364"/>
                  </a:lnTo>
                  <a:lnTo>
                    <a:pt x="3" y="2326"/>
                  </a:lnTo>
                  <a:lnTo>
                    <a:pt x="0" y="2287"/>
                  </a:lnTo>
                  <a:lnTo>
                    <a:pt x="3" y="2249"/>
                  </a:lnTo>
                  <a:lnTo>
                    <a:pt x="10" y="2211"/>
                  </a:lnTo>
                  <a:lnTo>
                    <a:pt x="23" y="2175"/>
                  </a:lnTo>
                  <a:lnTo>
                    <a:pt x="40" y="2139"/>
                  </a:lnTo>
                  <a:lnTo>
                    <a:pt x="61" y="2105"/>
                  </a:lnTo>
                  <a:lnTo>
                    <a:pt x="89" y="2075"/>
                  </a:lnTo>
                  <a:lnTo>
                    <a:pt x="611" y="1554"/>
                  </a:lnTo>
                  <a:lnTo>
                    <a:pt x="683" y="1479"/>
                  </a:lnTo>
                  <a:lnTo>
                    <a:pt x="751" y="1400"/>
                  </a:lnTo>
                  <a:lnTo>
                    <a:pt x="814" y="1319"/>
                  </a:lnTo>
                  <a:lnTo>
                    <a:pt x="874" y="1235"/>
                  </a:lnTo>
                  <a:lnTo>
                    <a:pt x="929" y="1148"/>
                  </a:lnTo>
                  <a:lnTo>
                    <a:pt x="980" y="1059"/>
                  </a:lnTo>
                  <a:lnTo>
                    <a:pt x="1026" y="967"/>
                  </a:lnTo>
                  <a:lnTo>
                    <a:pt x="1068" y="873"/>
                  </a:lnTo>
                  <a:lnTo>
                    <a:pt x="1105" y="777"/>
                  </a:lnTo>
                  <a:lnTo>
                    <a:pt x="1138" y="679"/>
                  </a:lnTo>
                  <a:lnTo>
                    <a:pt x="1166" y="579"/>
                  </a:lnTo>
                  <a:lnTo>
                    <a:pt x="1189" y="478"/>
                  </a:lnTo>
                  <a:lnTo>
                    <a:pt x="1190" y="469"/>
                  </a:lnTo>
                  <a:lnTo>
                    <a:pt x="1171" y="437"/>
                  </a:lnTo>
                  <a:lnTo>
                    <a:pt x="1156" y="403"/>
                  </a:lnTo>
                  <a:lnTo>
                    <a:pt x="1146" y="367"/>
                  </a:lnTo>
                  <a:lnTo>
                    <a:pt x="1140" y="331"/>
                  </a:lnTo>
                  <a:lnTo>
                    <a:pt x="1139" y="294"/>
                  </a:lnTo>
                  <a:lnTo>
                    <a:pt x="1142" y="257"/>
                  </a:lnTo>
                  <a:lnTo>
                    <a:pt x="1149" y="221"/>
                  </a:lnTo>
                  <a:lnTo>
                    <a:pt x="1162" y="185"/>
                  </a:lnTo>
                  <a:lnTo>
                    <a:pt x="1178" y="151"/>
                  </a:lnTo>
                  <a:lnTo>
                    <a:pt x="1200" y="119"/>
                  </a:lnTo>
                  <a:lnTo>
                    <a:pt x="1227" y="89"/>
                  </a:lnTo>
                  <a:lnTo>
                    <a:pt x="1258" y="62"/>
                  </a:lnTo>
                  <a:lnTo>
                    <a:pt x="1291" y="40"/>
                  </a:lnTo>
                  <a:lnTo>
                    <a:pt x="1326" y="22"/>
                  </a:lnTo>
                  <a:lnTo>
                    <a:pt x="1364" y="11"/>
                  </a:lnTo>
                  <a:lnTo>
                    <a:pt x="1401" y="3"/>
                  </a:lnTo>
                  <a:lnTo>
                    <a:pt x="14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2381250" y="3911600"/>
              <a:ext cx="49213" cy="49213"/>
            </a:xfrm>
            <a:custGeom>
              <a:avLst/>
              <a:gdLst>
                <a:gd name="T0" fmla="*/ 231 w 342"/>
                <a:gd name="T1" fmla="*/ 0 h 341"/>
                <a:gd name="T2" fmla="*/ 253 w 342"/>
                <a:gd name="T3" fmla="*/ 0 h 341"/>
                <a:gd name="T4" fmla="*/ 274 w 342"/>
                <a:gd name="T5" fmla="*/ 5 h 341"/>
                <a:gd name="T6" fmla="*/ 295 w 342"/>
                <a:gd name="T7" fmla="*/ 14 h 341"/>
                <a:gd name="T8" fmla="*/ 313 w 342"/>
                <a:gd name="T9" fmla="*/ 29 h 341"/>
                <a:gd name="T10" fmla="*/ 327 w 342"/>
                <a:gd name="T11" fmla="*/ 47 h 341"/>
                <a:gd name="T12" fmla="*/ 337 w 342"/>
                <a:gd name="T13" fmla="*/ 67 h 341"/>
                <a:gd name="T14" fmla="*/ 342 w 342"/>
                <a:gd name="T15" fmla="*/ 88 h 341"/>
                <a:gd name="T16" fmla="*/ 342 w 342"/>
                <a:gd name="T17" fmla="*/ 111 h 341"/>
                <a:gd name="T18" fmla="*/ 337 w 342"/>
                <a:gd name="T19" fmla="*/ 132 h 341"/>
                <a:gd name="T20" fmla="*/ 327 w 342"/>
                <a:gd name="T21" fmla="*/ 153 h 341"/>
                <a:gd name="T22" fmla="*/ 313 w 342"/>
                <a:gd name="T23" fmla="*/ 170 h 341"/>
                <a:gd name="T24" fmla="*/ 171 w 342"/>
                <a:gd name="T25" fmla="*/ 313 h 341"/>
                <a:gd name="T26" fmla="*/ 152 w 342"/>
                <a:gd name="T27" fmla="*/ 326 h 341"/>
                <a:gd name="T28" fmla="*/ 132 w 342"/>
                <a:gd name="T29" fmla="*/ 337 h 341"/>
                <a:gd name="T30" fmla="*/ 110 w 342"/>
                <a:gd name="T31" fmla="*/ 341 h 341"/>
                <a:gd name="T32" fmla="*/ 89 w 342"/>
                <a:gd name="T33" fmla="*/ 341 h 341"/>
                <a:gd name="T34" fmla="*/ 67 w 342"/>
                <a:gd name="T35" fmla="*/ 337 h 341"/>
                <a:gd name="T36" fmla="*/ 47 w 342"/>
                <a:gd name="T37" fmla="*/ 326 h 341"/>
                <a:gd name="T38" fmla="*/ 29 w 342"/>
                <a:gd name="T39" fmla="*/ 313 h 341"/>
                <a:gd name="T40" fmla="*/ 15 w 342"/>
                <a:gd name="T41" fmla="*/ 294 h 341"/>
                <a:gd name="T42" fmla="*/ 4 w 342"/>
                <a:gd name="T43" fmla="*/ 274 h 341"/>
                <a:gd name="T44" fmla="*/ 0 w 342"/>
                <a:gd name="T45" fmla="*/ 253 h 341"/>
                <a:gd name="T46" fmla="*/ 0 w 342"/>
                <a:gd name="T47" fmla="*/ 231 h 341"/>
                <a:gd name="T48" fmla="*/ 4 w 342"/>
                <a:gd name="T49" fmla="*/ 209 h 341"/>
                <a:gd name="T50" fmla="*/ 15 w 342"/>
                <a:gd name="T51" fmla="*/ 189 h 341"/>
                <a:gd name="T52" fmla="*/ 29 w 342"/>
                <a:gd name="T53" fmla="*/ 170 h 341"/>
                <a:gd name="T54" fmla="*/ 171 w 342"/>
                <a:gd name="T55" fmla="*/ 29 h 341"/>
                <a:gd name="T56" fmla="*/ 189 w 342"/>
                <a:gd name="T57" fmla="*/ 14 h 341"/>
                <a:gd name="T58" fmla="*/ 210 w 342"/>
                <a:gd name="T59" fmla="*/ 5 h 341"/>
                <a:gd name="T60" fmla="*/ 231 w 342"/>
                <a:gd name="T6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2" h="341">
                  <a:moveTo>
                    <a:pt x="231" y="0"/>
                  </a:moveTo>
                  <a:lnTo>
                    <a:pt x="253" y="0"/>
                  </a:lnTo>
                  <a:lnTo>
                    <a:pt x="274" y="5"/>
                  </a:lnTo>
                  <a:lnTo>
                    <a:pt x="295" y="14"/>
                  </a:lnTo>
                  <a:lnTo>
                    <a:pt x="313" y="29"/>
                  </a:lnTo>
                  <a:lnTo>
                    <a:pt x="327" y="47"/>
                  </a:lnTo>
                  <a:lnTo>
                    <a:pt x="337" y="67"/>
                  </a:lnTo>
                  <a:lnTo>
                    <a:pt x="342" y="88"/>
                  </a:lnTo>
                  <a:lnTo>
                    <a:pt x="342" y="111"/>
                  </a:lnTo>
                  <a:lnTo>
                    <a:pt x="337" y="132"/>
                  </a:lnTo>
                  <a:lnTo>
                    <a:pt x="327" y="153"/>
                  </a:lnTo>
                  <a:lnTo>
                    <a:pt x="313" y="170"/>
                  </a:lnTo>
                  <a:lnTo>
                    <a:pt x="171" y="313"/>
                  </a:lnTo>
                  <a:lnTo>
                    <a:pt x="152" y="326"/>
                  </a:lnTo>
                  <a:lnTo>
                    <a:pt x="132" y="337"/>
                  </a:lnTo>
                  <a:lnTo>
                    <a:pt x="110" y="341"/>
                  </a:lnTo>
                  <a:lnTo>
                    <a:pt x="89" y="341"/>
                  </a:lnTo>
                  <a:lnTo>
                    <a:pt x="67" y="337"/>
                  </a:lnTo>
                  <a:lnTo>
                    <a:pt x="47" y="326"/>
                  </a:lnTo>
                  <a:lnTo>
                    <a:pt x="29" y="313"/>
                  </a:lnTo>
                  <a:lnTo>
                    <a:pt x="15" y="294"/>
                  </a:lnTo>
                  <a:lnTo>
                    <a:pt x="4" y="274"/>
                  </a:lnTo>
                  <a:lnTo>
                    <a:pt x="0" y="253"/>
                  </a:lnTo>
                  <a:lnTo>
                    <a:pt x="0" y="231"/>
                  </a:lnTo>
                  <a:lnTo>
                    <a:pt x="4" y="209"/>
                  </a:lnTo>
                  <a:lnTo>
                    <a:pt x="15" y="189"/>
                  </a:lnTo>
                  <a:lnTo>
                    <a:pt x="29" y="170"/>
                  </a:lnTo>
                  <a:lnTo>
                    <a:pt x="171" y="29"/>
                  </a:lnTo>
                  <a:lnTo>
                    <a:pt x="189" y="14"/>
                  </a:lnTo>
                  <a:lnTo>
                    <a:pt x="210" y="5"/>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2601913" y="3598863"/>
              <a:ext cx="28575" cy="57150"/>
            </a:xfrm>
            <a:custGeom>
              <a:avLst/>
              <a:gdLst>
                <a:gd name="T0" fmla="*/ 101 w 201"/>
                <a:gd name="T1" fmla="*/ 0 h 402"/>
                <a:gd name="T2" fmla="*/ 124 w 201"/>
                <a:gd name="T3" fmla="*/ 3 h 402"/>
                <a:gd name="T4" fmla="*/ 144 w 201"/>
                <a:gd name="T5" fmla="*/ 11 h 402"/>
                <a:gd name="T6" fmla="*/ 163 w 201"/>
                <a:gd name="T7" fmla="*/ 23 h 402"/>
                <a:gd name="T8" fmla="*/ 179 w 201"/>
                <a:gd name="T9" fmla="*/ 39 h 402"/>
                <a:gd name="T10" fmla="*/ 191 w 201"/>
                <a:gd name="T11" fmla="*/ 56 h 402"/>
                <a:gd name="T12" fmla="*/ 199 w 201"/>
                <a:gd name="T13" fmla="*/ 78 h 402"/>
                <a:gd name="T14" fmla="*/ 201 w 201"/>
                <a:gd name="T15" fmla="*/ 101 h 402"/>
                <a:gd name="T16" fmla="*/ 201 w 201"/>
                <a:gd name="T17" fmla="*/ 302 h 402"/>
                <a:gd name="T18" fmla="*/ 199 w 201"/>
                <a:gd name="T19" fmla="*/ 325 h 402"/>
                <a:gd name="T20" fmla="*/ 191 w 201"/>
                <a:gd name="T21" fmla="*/ 346 h 402"/>
                <a:gd name="T22" fmla="*/ 179 w 201"/>
                <a:gd name="T23" fmla="*/ 364 h 402"/>
                <a:gd name="T24" fmla="*/ 163 w 201"/>
                <a:gd name="T25" fmla="*/ 380 h 402"/>
                <a:gd name="T26" fmla="*/ 144 w 201"/>
                <a:gd name="T27" fmla="*/ 391 h 402"/>
                <a:gd name="T28" fmla="*/ 124 w 201"/>
                <a:gd name="T29" fmla="*/ 400 h 402"/>
                <a:gd name="T30" fmla="*/ 101 w 201"/>
                <a:gd name="T31" fmla="*/ 402 h 402"/>
                <a:gd name="T32" fmla="*/ 78 w 201"/>
                <a:gd name="T33" fmla="*/ 400 h 402"/>
                <a:gd name="T34" fmla="*/ 57 w 201"/>
                <a:gd name="T35" fmla="*/ 391 h 402"/>
                <a:gd name="T36" fmla="*/ 38 w 201"/>
                <a:gd name="T37" fmla="*/ 380 h 402"/>
                <a:gd name="T38" fmla="*/ 22 w 201"/>
                <a:gd name="T39" fmla="*/ 364 h 402"/>
                <a:gd name="T40" fmla="*/ 10 w 201"/>
                <a:gd name="T41" fmla="*/ 346 h 402"/>
                <a:gd name="T42" fmla="*/ 3 w 201"/>
                <a:gd name="T43" fmla="*/ 325 h 402"/>
                <a:gd name="T44" fmla="*/ 0 w 201"/>
                <a:gd name="T45" fmla="*/ 302 h 402"/>
                <a:gd name="T46" fmla="*/ 0 w 201"/>
                <a:gd name="T47" fmla="*/ 101 h 402"/>
                <a:gd name="T48" fmla="*/ 3 w 201"/>
                <a:gd name="T49" fmla="*/ 78 h 402"/>
                <a:gd name="T50" fmla="*/ 10 w 201"/>
                <a:gd name="T51" fmla="*/ 56 h 402"/>
                <a:gd name="T52" fmla="*/ 22 w 201"/>
                <a:gd name="T53" fmla="*/ 39 h 402"/>
                <a:gd name="T54" fmla="*/ 38 w 201"/>
                <a:gd name="T55" fmla="*/ 23 h 402"/>
                <a:gd name="T56" fmla="*/ 57 w 201"/>
                <a:gd name="T57" fmla="*/ 11 h 402"/>
                <a:gd name="T58" fmla="*/ 78 w 201"/>
                <a:gd name="T59" fmla="*/ 3 h 402"/>
                <a:gd name="T60" fmla="*/ 101 w 201"/>
                <a:gd name="T6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1" h="402">
                  <a:moveTo>
                    <a:pt x="101" y="0"/>
                  </a:moveTo>
                  <a:lnTo>
                    <a:pt x="124" y="3"/>
                  </a:lnTo>
                  <a:lnTo>
                    <a:pt x="144" y="11"/>
                  </a:lnTo>
                  <a:lnTo>
                    <a:pt x="163" y="23"/>
                  </a:lnTo>
                  <a:lnTo>
                    <a:pt x="179" y="39"/>
                  </a:lnTo>
                  <a:lnTo>
                    <a:pt x="191" y="56"/>
                  </a:lnTo>
                  <a:lnTo>
                    <a:pt x="199" y="78"/>
                  </a:lnTo>
                  <a:lnTo>
                    <a:pt x="201" y="101"/>
                  </a:lnTo>
                  <a:lnTo>
                    <a:pt x="201" y="302"/>
                  </a:lnTo>
                  <a:lnTo>
                    <a:pt x="199" y="325"/>
                  </a:lnTo>
                  <a:lnTo>
                    <a:pt x="191" y="346"/>
                  </a:lnTo>
                  <a:lnTo>
                    <a:pt x="179" y="364"/>
                  </a:lnTo>
                  <a:lnTo>
                    <a:pt x="163" y="380"/>
                  </a:lnTo>
                  <a:lnTo>
                    <a:pt x="144" y="391"/>
                  </a:lnTo>
                  <a:lnTo>
                    <a:pt x="124" y="400"/>
                  </a:lnTo>
                  <a:lnTo>
                    <a:pt x="101" y="402"/>
                  </a:lnTo>
                  <a:lnTo>
                    <a:pt x="78" y="400"/>
                  </a:lnTo>
                  <a:lnTo>
                    <a:pt x="57" y="391"/>
                  </a:lnTo>
                  <a:lnTo>
                    <a:pt x="38" y="380"/>
                  </a:lnTo>
                  <a:lnTo>
                    <a:pt x="22" y="364"/>
                  </a:lnTo>
                  <a:lnTo>
                    <a:pt x="10" y="346"/>
                  </a:lnTo>
                  <a:lnTo>
                    <a:pt x="3" y="325"/>
                  </a:lnTo>
                  <a:lnTo>
                    <a:pt x="0" y="302"/>
                  </a:lnTo>
                  <a:lnTo>
                    <a:pt x="0" y="101"/>
                  </a:lnTo>
                  <a:lnTo>
                    <a:pt x="3" y="78"/>
                  </a:lnTo>
                  <a:lnTo>
                    <a:pt x="10" y="56"/>
                  </a:lnTo>
                  <a:lnTo>
                    <a:pt x="22" y="39"/>
                  </a:lnTo>
                  <a:lnTo>
                    <a:pt x="38" y="23"/>
                  </a:lnTo>
                  <a:lnTo>
                    <a:pt x="57" y="11"/>
                  </a:lnTo>
                  <a:lnTo>
                    <a:pt x="78"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2689225" y="3714750"/>
              <a:ext cx="58738" cy="28575"/>
            </a:xfrm>
            <a:custGeom>
              <a:avLst/>
              <a:gdLst>
                <a:gd name="T0" fmla="*/ 101 w 403"/>
                <a:gd name="T1" fmla="*/ 0 h 201"/>
                <a:gd name="T2" fmla="*/ 303 w 403"/>
                <a:gd name="T3" fmla="*/ 0 h 201"/>
                <a:gd name="T4" fmla="*/ 326 w 403"/>
                <a:gd name="T5" fmla="*/ 3 h 201"/>
                <a:gd name="T6" fmla="*/ 346 w 403"/>
                <a:gd name="T7" fmla="*/ 11 h 201"/>
                <a:gd name="T8" fmla="*/ 365 w 403"/>
                <a:gd name="T9" fmla="*/ 22 h 201"/>
                <a:gd name="T10" fmla="*/ 381 w 403"/>
                <a:gd name="T11" fmla="*/ 38 h 201"/>
                <a:gd name="T12" fmla="*/ 392 w 403"/>
                <a:gd name="T13" fmla="*/ 56 h 201"/>
                <a:gd name="T14" fmla="*/ 401 w 403"/>
                <a:gd name="T15" fmla="*/ 77 h 201"/>
                <a:gd name="T16" fmla="*/ 403 w 403"/>
                <a:gd name="T17" fmla="*/ 101 h 201"/>
                <a:gd name="T18" fmla="*/ 401 w 403"/>
                <a:gd name="T19" fmla="*/ 124 h 201"/>
                <a:gd name="T20" fmla="*/ 392 w 403"/>
                <a:gd name="T21" fmla="*/ 145 h 201"/>
                <a:gd name="T22" fmla="*/ 381 w 403"/>
                <a:gd name="T23" fmla="*/ 163 h 201"/>
                <a:gd name="T24" fmla="*/ 365 w 403"/>
                <a:gd name="T25" fmla="*/ 179 h 201"/>
                <a:gd name="T26" fmla="*/ 346 w 403"/>
                <a:gd name="T27" fmla="*/ 190 h 201"/>
                <a:gd name="T28" fmla="*/ 326 w 403"/>
                <a:gd name="T29" fmla="*/ 199 h 201"/>
                <a:gd name="T30" fmla="*/ 303 w 403"/>
                <a:gd name="T31" fmla="*/ 201 h 201"/>
                <a:gd name="T32" fmla="*/ 101 w 403"/>
                <a:gd name="T33" fmla="*/ 201 h 201"/>
                <a:gd name="T34" fmla="*/ 78 w 403"/>
                <a:gd name="T35" fmla="*/ 199 h 201"/>
                <a:gd name="T36" fmla="*/ 57 w 403"/>
                <a:gd name="T37" fmla="*/ 190 h 201"/>
                <a:gd name="T38" fmla="*/ 38 w 403"/>
                <a:gd name="T39" fmla="*/ 179 h 201"/>
                <a:gd name="T40" fmla="*/ 22 w 403"/>
                <a:gd name="T41" fmla="*/ 163 h 201"/>
                <a:gd name="T42" fmla="*/ 11 w 403"/>
                <a:gd name="T43" fmla="*/ 145 h 201"/>
                <a:gd name="T44" fmla="*/ 3 w 403"/>
                <a:gd name="T45" fmla="*/ 124 h 201"/>
                <a:gd name="T46" fmla="*/ 0 w 403"/>
                <a:gd name="T47" fmla="*/ 101 h 201"/>
                <a:gd name="T48" fmla="*/ 3 w 403"/>
                <a:gd name="T49" fmla="*/ 77 h 201"/>
                <a:gd name="T50" fmla="*/ 11 w 403"/>
                <a:gd name="T51" fmla="*/ 56 h 201"/>
                <a:gd name="T52" fmla="*/ 22 w 403"/>
                <a:gd name="T53" fmla="*/ 38 h 201"/>
                <a:gd name="T54" fmla="*/ 38 w 403"/>
                <a:gd name="T55" fmla="*/ 22 h 201"/>
                <a:gd name="T56" fmla="*/ 57 w 403"/>
                <a:gd name="T57" fmla="*/ 11 h 201"/>
                <a:gd name="T58" fmla="*/ 78 w 403"/>
                <a:gd name="T59" fmla="*/ 3 h 201"/>
                <a:gd name="T60" fmla="*/ 101 w 403"/>
                <a:gd name="T6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3" h="201">
                  <a:moveTo>
                    <a:pt x="101" y="0"/>
                  </a:moveTo>
                  <a:lnTo>
                    <a:pt x="303" y="0"/>
                  </a:lnTo>
                  <a:lnTo>
                    <a:pt x="326" y="3"/>
                  </a:lnTo>
                  <a:lnTo>
                    <a:pt x="346" y="11"/>
                  </a:lnTo>
                  <a:lnTo>
                    <a:pt x="365" y="22"/>
                  </a:lnTo>
                  <a:lnTo>
                    <a:pt x="381" y="38"/>
                  </a:lnTo>
                  <a:lnTo>
                    <a:pt x="392" y="56"/>
                  </a:lnTo>
                  <a:lnTo>
                    <a:pt x="401" y="77"/>
                  </a:lnTo>
                  <a:lnTo>
                    <a:pt x="403" y="101"/>
                  </a:lnTo>
                  <a:lnTo>
                    <a:pt x="401" y="124"/>
                  </a:lnTo>
                  <a:lnTo>
                    <a:pt x="392" y="145"/>
                  </a:lnTo>
                  <a:lnTo>
                    <a:pt x="381" y="163"/>
                  </a:lnTo>
                  <a:lnTo>
                    <a:pt x="365" y="179"/>
                  </a:lnTo>
                  <a:lnTo>
                    <a:pt x="346" y="190"/>
                  </a:lnTo>
                  <a:lnTo>
                    <a:pt x="326" y="199"/>
                  </a:lnTo>
                  <a:lnTo>
                    <a:pt x="303" y="201"/>
                  </a:lnTo>
                  <a:lnTo>
                    <a:pt x="101" y="201"/>
                  </a:lnTo>
                  <a:lnTo>
                    <a:pt x="78" y="199"/>
                  </a:lnTo>
                  <a:lnTo>
                    <a:pt x="57" y="190"/>
                  </a:lnTo>
                  <a:lnTo>
                    <a:pt x="38" y="179"/>
                  </a:lnTo>
                  <a:lnTo>
                    <a:pt x="22" y="163"/>
                  </a:lnTo>
                  <a:lnTo>
                    <a:pt x="11" y="145"/>
                  </a:lnTo>
                  <a:lnTo>
                    <a:pt x="3" y="124"/>
                  </a:lnTo>
                  <a:lnTo>
                    <a:pt x="0" y="101"/>
                  </a:lnTo>
                  <a:lnTo>
                    <a:pt x="3" y="77"/>
                  </a:lnTo>
                  <a:lnTo>
                    <a:pt x="11" y="56"/>
                  </a:lnTo>
                  <a:lnTo>
                    <a:pt x="22" y="38"/>
                  </a:lnTo>
                  <a:lnTo>
                    <a:pt x="38" y="22"/>
                  </a:lnTo>
                  <a:lnTo>
                    <a:pt x="57" y="11"/>
                  </a:lnTo>
                  <a:lnTo>
                    <a:pt x="78"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2660650" y="3627438"/>
              <a:ext cx="57150" cy="57150"/>
            </a:xfrm>
            <a:custGeom>
              <a:avLst/>
              <a:gdLst>
                <a:gd name="T0" fmla="*/ 290 w 402"/>
                <a:gd name="T1" fmla="*/ 0 h 400"/>
                <a:gd name="T2" fmla="*/ 312 w 402"/>
                <a:gd name="T3" fmla="*/ 0 h 400"/>
                <a:gd name="T4" fmla="*/ 334 w 402"/>
                <a:gd name="T5" fmla="*/ 5 h 400"/>
                <a:gd name="T6" fmla="*/ 354 w 402"/>
                <a:gd name="T7" fmla="*/ 15 h 400"/>
                <a:gd name="T8" fmla="*/ 372 w 402"/>
                <a:gd name="T9" fmla="*/ 29 h 400"/>
                <a:gd name="T10" fmla="*/ 387 w 402"/>
                <a:gd name="T11" fmla="*/ 47 h 400"/>
                <a:gd name="T12" fmla="*/ 396 w 402"/>
                <a:gd name="T13" fmla="*/ 68 h 400"/>
                <a:gd name="T14" fmla="*/ 402 w 402"/>
                <a:gd name="T15" fmla="*/ 88 h 400"/>
                <a:gd name="T16" fmla="*/ 402 w 402"/>
                <a:gd name="T17" fmla="*/ 110 h 400"/>
                <a:gd name="T18" fmla="*/ 396 w 402"/>
                <a:gd name="T19" fmla="*/ 132 h 400"/>
                <a:gd name="T20" fmla="*/ 387 w 402"/>
                <a:gd name="T21" fmla="*/ 153 h 400"/>
                <a:gd name="T22" fmla="*/ 372 w 402"/>
                <a:gd name="T23" fmla="*/ 171 h 400"/>
                <a:gd name="T24" fmla="*/ 171 w 402"/>
                <a:gd name="T25" fmla="*/ 371 h 400"/>
                <a:gd name="T26" fmla="*/ 153 w 402"/>
                <a:gd name="T27" fmla="*/ 386 h 400"/>
                <a:gd name="T28" fmla="*/ 133 w 402"/>
                <a:gd name="T29" fmla="*/ 395 h 400"/>
                <a:gd name="T30" fmla="*/ 111 w 402"/>
                <a:gd name="T31" fmla="*/ 400 h 400"/>
                <a:gd name="T32" fmla="*/ 89 w 402"/>
                <a:gd name="T33" fmla="*/ 400 h 400"/>
                <a:gd name="T34" fmla="*/ 68 w 402"/>
                <a:gd name="T35" fmla="*/ 395 h 400"/>
                <a:gd name="T36" fmla="*/ 47 w 402"/>
                <a:gd name="T37" fmla="*/ 386 h 400"/>
                <a:gd name="T38" fmla="*/ 29 w 402"/>
                <a:gd name="T39" fmla="*/ 371 h 400"/>
                <a:gd name="T40" fmla="*/ 15 w 402"/>
                <a:gd name="T41" fmla="*/ 354 h 400"/>
                <a:gd name="T42" fmla="*/ 5 w 402"/>
                <a:gd name="T43" fmla="*/ 333 h 400"/>
                <a:gd name="T44" fmla="*/ 0 w 402"/>
                <a:gd name="T45" fmla="*/ 311 h 400"/>
                <a:gd name="T46" fmla="*/ 0 w 402"/>
                <a:gd name="T47" fmla="*/ 289 h 400"/>
                <a:gd name="T48" fmla="*/ 5 w 402"/>
                <a:gd name="T49" fmla="*/ 267 h 400"/>
                <a:gd name="T50" fmla="*/ 15 w 402"/>
                <a:gd name="T51" fmla="*/ 248 h 400"/>
                <a:gd name="T52" fmla="*/ 29 w 402"/>
                <a:gd name="T53" fmla="*/ 230 h 400"/>
                <a:gd name="T54" fmla="*/ 231 w 402"/>
                <a:gd name="T55" fmla="*/ 29 h 400"/>
                <a:gd name="T56" fmla="*/ 248 w 402"/>
                <a:gd name="T57" fmla="*/ 15 h 400"/>
                <a:gd name="T58" fmla="*/ 268 w 402"/>
                <a:gd name="T59" fmla="*/ 5 h 400"/>
                <a:gd name="T60" fmla="*/ 290 w 402"/>
                <a:gd name="T6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2" h="400">
                  <a:moveTo>
                    <a:pt x="290" y="0"/>
                  </a:moveTo>
                  <a:lnTo>
                    <a:pt x="312" y="0"/>
                  </a:lnTo>
                  <a:lnTo>
                    <a:pt x="334" y="5"/>
                  </a:lnTo>
                  <a:lnTo>
                    <a:pt x="354" y="15"/>
                  </a:lnTo>
                  <a:lnTo>
                    <a:pt x="372" y="29"/>
                  </a:lnTo>
                  <a:lnTo>
                    <a:pt x="387" y="47"/>
                  </a:lnTo>
                  <a:lnTo>
                    <a:pt x="396" y="68"/>
                  </a:lnTo>
                  <a:lnTo>
                    <a:pt x="402" y="88"/>
                  </a:lnTo>
                  <a:lnTo>
                    <a:pt x="402" y="110"/>
                  </a:lnTo>
                  <a:lnTo>
                    <a:pt x="396" y="132"/>
                  </a:lnTo>
                  <a:lnTo>
                    <a:pt x="387" y="153"/>
                  </a:lnTo>
                  <a:lnTo>
                    <a:pt x="372" y="171"/>
                  </a:lnTo>
                  <a:lnTo>
                    <a:pt x="171" y="371"/>
                  </a:lnTo>
                  <a:lnTo>
                    <a:pt x="153" y="386"/>
                  </a:lnTo>
                  <a:lnTo>
                    <a:pt x="133" y="395"/>
                  </a:lnTo>
                  <a:lnTo>
                    <a:pt x="111" y="400"/>
                  </a:lnTo>
                  <a:lnTo>
                    <a:pt x="89" y="400"/>
                  </a:lnTo>
                  <a:lnTo>
                    <a:pt x="68" y="395"/>
                  </a:lnTo>
                  <a:lnTo>
                    <a:pt x="47" y="386"/>
                  </a:lnTo>
                  <a:lnTo>
                    <a:pt x="29" y="371"/>
                  </a:lnTo>
                  <a:lnTo>
                    <a:pt x="15" y="354"/>
                  </a:lnTo>
                  <a:lnTo>
                    <a:pt x="5" y="333"/>
                  </a:lnTo>
                  <a:lnTo>
                    <a:pt x="0" y="311"/>
                  </a:lnTo>
                  <a:lnTo>
                    <a:pt x="0" y="289"/>
                  </a:lnTo>
                  <a:lnTo>
                    <a:pt x="5" y="267"/>
                  </a:lnTo>
                  <a:lnTo>
                    <a:pt x="15" y="248"/>
                  </a:lnTo>
                  <a:lnTo>
                    <a:pt x="29" y="230"/>
                  </a:lnTo>
                  <a:lnTo>
                    <a:pt x="231" y="29"/>
                  </a:lnTo>
                  <a:lnTo>
                    <a:pt x="248" y="15"/>
                  </a:lnTo>
                  <a:lnTo>
                    <a:pt x="268" y="5"/>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Freeform 37"/>
          <p:cNvSpPr>
            <a:spLocks noEditPoints="1"/>
          </p:cNvSpPr>
          <p:nvPr/>
        </p:nvSpPr>
        <p:spPr bwMode="auto">
          <a:xfrm>
            <a:off x="7557498" y="3218530"/>
            <a:ext cx="326194" cy="326194"/>
          </a:xfrm>
          <a:custGeom>
            <a:avLst/>
            <a:gdLst>
              <a:gd name="T0" fmla="*/ 521 w 3402"/>
              <a:gd name="T1" fmla="*/ 2405 h 3400"/>
              <a:gd name="T2" fmla="*/ 521 w 3402"/>
              <a:gd name="T3" fmla="*/ 3400 h 3400"/>
              <a:gd name="T4" fmla="*/ 255 w 3402"/>
              <a:gd name="T5" fmla="*/ 3400 h 3400"/>
              <a:gd name="T6" fmla="*/ 255 w 3402"/>
              <a:gd name="T7" fmla="*/ 2675 h 3400"/>
              <a:gd name="T8" fmla="*/ 521 w 3402"/>
              <a:gd name="T9" fmla="*/ 2405 h 3400"/>
              <a:gd name="T10" fmla="*/ 2080 w 3402"/>
              <a:gd name="T11" fmla="*/ 1892 h 3400"/>
              <a:gd name="T12" fmla="*/ 2080 w 3402"/>
              <a:gd name="T13" fmla="*/ 3400 h 3400"/>
              <a:gd name="T14" fmla="*/ 1815 w 3402"/>
              <a:gd name="T15" fmla="*/ 3400 h 3400"/>
              <a:gd name="T16" fmla="*/ 1815 w 3402"/>
              <a:gd name="T17" fmla="*/ 2158 h 3400"/>
              <a:gd name="T18" fmla="*/ 2080 w 3402"/>
              <a:gd name="T19" fmla="*/ 1892 h 3400"/>
              <a:gd name="T20" fmla="*/ 1044 w 3402"/>
              <a:gd name="T21" fmla="*/ 1870 h 3400"/>
              <a:gd name="T22" fmla="*/ 1044 w 3402"/>
              <a:gd name="T23" fmla="*/ 3400 h 3400"/>
              <a:gd name="T24" fmla="*/ 779 w 3402"/>
              <a:gd name="T25" fmla="*/ 3400 h 3400"/>
              <a:gd name="T26" fmla="*/ 779 w 3402"/>
              <a:gd name="T27" fmla="*/ 2141 h 3400"/>
              <a:gd name="T28" fmla="*/ 1044 w 3402"/>
              <a:gd name="T29" fmla="*/ 1870 h 3400"/>
              <a:gd name="T30" fmla="*/ 1297 w 3402"/>
              <a:gd name="T31" fmla="*/ 1775 h 3400"/>
              <a:gd name="T32" fmla="*/ 1563 w 3402"/>
              <a:gd name="T33" fmla="*/ 2041 h 3400"/>
              <a:gd name="T34" fmla="*/ 1563 w 3402"/>
              <a:gd name="T35" fmla="*/ 3400 h 3400"/>
              <a:gd name="T36" fmla="*/ 1297 w 3402"/>
              <a:gd name="T37" fmla="*/ 3400 h 3400"/>
              <a:gd name="T38" fmla="*/ 1297 w 3402"/>
              <a:gd name="T39" fmla="*/ 1775 h 3400"/>
              <a:gd name="T40" fmla="*/ 2605 w 3402"/>
              <a:gd name="T41" fmla="*/ 1367 h 3400"/>
              <a:gd name="T42" fmla="*/ 2605 w 3402"/>
              <a:gd name="T43" fmla="*/ 3400 h 3400"/>
              <a:gd name="T44" fmla="*/ 2339 w 3402"/>
              <a:gd name="T45" fmla="*/ 3400 h 3400"/>
              <a:gd name="T46" fmla="*/ 2339 w 3402"/>
              <a:gd name="T47" fmla="*/ 1633 h 3400"/>
              <a:gd name="T48" fmla="*/ 2605 w 3402"/>
              <a:gd name="T49" fmla="*/ 1367 h 3400"/>
              <a:gd name="T50" fmla="*/ 2903 w 3402"/>
              <a:gd name="T51" fmla="*/ 1069 h 3400"/>
              <a:gd name="T52" fmla="*/ 3130 w 3402"/>
              <a:gd name="T53" fmla="*/ 1069 h 3400"/>
              <a:gd name="T54" fmla="*/ 3130 w 3402"/>
              <a:gd name="T55" fmla="*/ 3400 h 3400"/>
              <a:gd name="T56" fmla="*/ 2864 w 3402"/>
              <a:gd name="T57" fmla="*/ 3400 h 3400"/>
              <a:gd name="T58" fmla="*/ 2864 w 3402"/>
              <a:gd name="T59" fmla="*/ 1108 h 3400"/>
              <a:gd name="T60" fmla="*/ 2903 w 3402"/>
              <a:gd name="T61" fmla="*/ 1069 h 3400"/>
              <a:gd name="T62" fmla="*/ 2605 w 3402"/>
              <a:gd name="T63" fmla="*/ 0 h 3400"/>
              <a:gd name="T64" fmla="*/ 3402 w 3402"/>
              <a:gd name="T65" fmla="*/ 0 h 3400"/>
              <a:gd name="T66" fmla="*/ 3402 w 3402"/>
              <a:gd name="T67" fmla="*/ 791 h 3400"/>
              <a:gd name="T68" fmla="*/ 3136 w 3402"/>
              <a:gd name="T69" fmla="*/ 791 h 3400"/>
              <a:gd name="T70" fmla="*/ 3136 w 3402"/>
              <a:gd name="T71" fmla="*/ 460 h 3400"/>
              <a:gd name="T72" fmla="*/ 1747 w 3402"/>
              <a:gd name="T73" fmla="*/ 1850 h 3400"/>
              <a:gd name="T74" fmla="*/ 1213 w 3402"/>
              <a:gd name="T75" fmla="*/ 1317 h 3400"/>
              <a:gd name="T76" fmla="*/ 191 w 3402"/>
              <a:gd name="T77" fmla="*/ 2370 h 3400"/>
              <a:gd name="T78" fmla="*/ 0 w 3402"/>
              <a:gd name="T79" fmla="*/ 2186 h 3400"/>
              <a:gd name="T80" fmla="*/ 1211 w 3402"/>
              <a:gd name="T81" fmla="*/ 938 h 3400"/>
              <a:gd name="T82" fmla="*/ 1747 w 3402"/>
              <a:gd name="T83" fmla="*/ 1474 h 3400"/>
              <a:gd name="T84" fmla="*/ 2956 w 3402"/>
              <a:gd name="T85" fmla="*/ 266 h 3400"/>
              <a:gd name="T86" fmla="*/ 2605 w 3402"/>
              <a:gd name="T87" fmla="*/ 266 h 3400"/>
              <a:gd name="T88" fmla="*/ 2605 w 3402"/>
              <a:gd name="T89" fmla="*/ 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2" h="3400">
                <a:moveTo>
                  <a:pt x="521" y="2405"/>
                </a:moveTo>
                <a:lnTo>
                  <a:pt x="521" y="3400"/>
                </a:lnTo>
                <a:lnTo>
                  <a:pt x="255" y="3400"/>
                </a:lnTo>
                <a:lnTo>
                  <a:pt x="255" y="2675"/>
                </a:lnTo>
                <a:lnTo>
                  <a:pt x="521" y="2405"/>
                </a:lnTo>
                <a:close/>
                <a:moveTo>
                  <a:pt x="2080" y="1892"/>
                </a:moveTo>
                <a:lnTo>
                  <a:pt x="2080" y="3400"/>
                </a:lnTo>
                <a:lnTo>
                  <a:pt x="1815" y="3400"/>
                </a:lnTo>
                <a:lnTo>
                  <a:pt x="1815" y="2158"/>
                </a:lnTo>
                <a:lnTo>
                  <a:pt x="2080" y="1892"/>
                </a:lnTo>
                <a:close/>
                <a:moveTo>
                  <a:pt x="1044" y="1870"/>
                </a:moveTo>
                <a:lnTo>
                  <a:pt x="1044" y="3400"/>
                </a:lnTo>
                <a:lnTo>
                  <a:pt x="779" y="3400"/>
                </a:lnTo>
                <a:lnTo>
                  <a:pt x="779" y="2141"/>
                </a:lnTo>
                <a:lnTo>
                  <a:pt x="1044" y="1870"/>
                </a:lnTo>
                <a:close/>
                <a:moveTo>
                  <a:pt x="1297" y="1775"/>
                </a:moveTo>
                <a:lnTo>
                  <a:pt x="1563" y="2041"/>
                </a:lnTo>
                <a:lnTo>
                  <a:pt x="1563" y="3400"/>
                </a:lnTo>
                <a:lnTo>
                  <a:pt x="1297" y="3400"/>
                </a:lnTo>
                <a:lnTo>
                  <a:pt x="1297" y="1775"/>
                </a:lnTo>
                <a:close/>
                <a:moveTo>
                  <a:pt x="2605" y="1367"/>
                </a:moveTo>
                <a:lnTo>
                  <a:pt x="2605" y="3400"/>
                </a:lnTo>
                <a:lnTo>
                  <a:pt x="2339" y="3400"/>
                </a:lnTo>
                <a:lnTo>
                  <a:pt x="2339" y="1633"/>
                </a:lnTo>
                <a:lnTo>
                  <a:pt x="2605" y="1367"/>
                </a:lnTo>
                <a:close/>
                <a:moveTo>
                  <a:pt x="2903" y="1069"/>
                </a:moveTo>
                <a:lnTo>
                  <a:pt x="3130" y="1069"/>
                </a:lnTo>
                <a:lnTo>
                  <a:pt x="3130" y="3400"/>
                </a:lnTo>
                <a:lnTo>
                  <a:pt x="2864" y="3400"/>
                </a:lnTo>
                <a:lnTo>
                  <a:pt x="2864" y="1108"/>
                </a:lnTo>
                <a:lnTo>
                  <a:pt x="2903" y="1069"/>
                </a:lnTo>
                <a:close/>
                <a:moveTo>
                  <a:pt x="2605" y="0"/>
                </a:moveTo>
                <a:lnTo>
                  <a:pt x="3402" y="0"/>
                </a:lnTo>
                <a:lnTo>
                  <a:pt x="3402" y="791"/>
                </a:lnTo>
                <a:lnTo>
                  <a:pt x="3136" y="791"/>
                </a:lnTo>
                <a:lnTo>
                  <a:pt x="3136" y="460"/>
                </a:lnTo>
                <a:lnTo>
                  <a:pt x="1747" y="1850"/>
                </a:lnTo>
                <a:lnTo>
                  <a:pt x="1213" y="1317"/>
                </a:lnTo>
                <a:lnTo>
                  <a:pt x="191" y="2370"/>
                </a:lnTo>
                <a:lnTo>
                  <a:pt x="0" y="2186"/>
                </a:lnTo>
                <a:lnTo>
                  <a:pt x="1211" y="938"/>
                </a:lnTo>
                <a:lnTo>
                  <a:pt x="1747" y="1474"/>
                </a:lnTo>
                <a:lnTo>
                  <a:pt x="2956" y="266"/>
                </a:lnTo>
                <a:lnTo>
                  <a:pt x="2605" y="266"/>
                </a:lnTo>
                <a:lnTo>
                  <a:pt x="260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p:nvPr/>
        </p:nvSpPr>
        <p:spPr>
          <a:xfrm>
            <a:off x="381000" y="986893"/>
            <a:ext cx="8390765" cy="788036"/>
          </a:xfrm>
          <a:prstGeom prst="rect">
            <a:avLst/>
          </a:prstGeom>
        </p:spPr>
        <p:txBody>
          <a:bodyPr wrap="square" lIns="0" tIns="0" rIns="0" bIns="0" anchor="t">
            <a:spAutoFit/>
          </a:bodyPr>
          <a:lstStyle/>
          <a:p>
            <a:pPr marL="285750" indent="-285750">
              <a:lnSpc>
                <a:spcPct val="150000"/>
              </a:lnSpc>
              <a:buFont typeface="Arial" panose="020B0604020202020204" pitchFamily="34" charset="0"/>
              <a:buChar char="•"/>
            </a:pPr>
            <a:r>
              <a:rPr lang="en-US" sz="1800" dirty="0">
                <a:solidFill>
                  <a:schemeClr val="tx1">
                    <a:lumMod val="75000"/>
                    <a:lumOff val="25000"/>
                  </a:schemeClr>
                </a:solidFill>
                <a:cs typeface="Calibri" pitchFamily="34" charset="0"/>
              </a:rPr>
              <a:t>Description of sources and associated pollutants</a:t>
            </a:r>
          </a:p>
          <a:p>
            <a:pPr marL="285750" indent="-285750">
              <a:lnSpc>
                <a:spcPct val="150000"/>
              </a:lnSpc>
              <a:buFont typeface="Arial" panose="020B0604020202020204" pitchFamily="34" charset="0"/>
              <a:buChar char="•"/>
            </a:pPr>
            <a:r>
              <a:rPr lang="en-US" sz="1800" dirty="0">
                <a:solidFill>
                  <a:schemeClr val="tx1">
                    <a:lumMod val="75000"/>
                    <a:lumOff val="25000"/>
                  </a:schemeClr>
                </a:solidFill>
                <a:cs typeface="Calibri" pitchFamily="34" charset="0"/>
              </a:rPr>
              <a:t>Detail recordkeeping requirements</a:t>
            </a:r>
          </a:p>
        </p:txBody>
      </p:sp>
      <p:sp>
        <p:nvSpPr>
          <p:cNvPr id="2" name="Title 1"/>
          <p:cNvSpPr>
            <a:spLocks noGrp="1"/>
          </p:cNvSpPr>
          <p:nvPr>
            <p:ph type="title"/>
          </p:nvPr>
        </p:nvSpPr>
        <p:spPr>
          <a:xfrm>
            <a:off x="369840" y="391795"/>
            <a:ext cx="8401925" cy="409459"/>
          </a:xfrm>
        </p:spPr>
        <p:txBody>
          <a:bodyPr anchor="t">
            <a:normAutofit fontScale="90000"/>
          </a:bodyPr>
          <a:lstStyle/>
          <a:p>
            <a:r>
              <a:rPr lang="en-US" b="1" cap="all" dirty="0">
                <a:solidFill>
                  <a:srgbClr val="00B6C9"/>
                </a:solidFill>
                <a:ea typeface="Microsoft YaHei" pitchFamily="34" charset="-122"/>
                <a:cs typeface="Segoe UI" panose="020B0502040204020203" pitchFamily="34" charset="0"/>
              </a:rPr>
              <a:t>Specific Conditions</a:t>
            </a:r>
          </a:p>
        </p:txBody>
      </p:sp>
      <p:sp>
        <p:nvSpPr>
          <p:cNvPr id="36" name="Rectangle 35"/>
          <p:cNvSpPr/>
          <p:nvPr/>
        </p:nvSpPr>
        <p:spPr>
          <a:xfrm>
            <a:off x="749364" y="3840086"/>
            <a:ext cx="1549729" cy="246221"/>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Throughput</a:t>
            </a:r>
          </a:p>
        </p:txBody>
      </p:sp>
      <p:sp>
        <p:nvSpPr>
          <p:cNvPr id="38" name="Rectangle 37"/>
          <p:cNvSpPr/>
          <p:nvPr/>
        </p:nvSpPr>
        <p:spPr>
          <a:xfrm>
            <a:off x="3757816" y="3831952"/>
            <a:ext cx="1549729" cy="492443"/>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Materials Usage</a:t>
            </a:r>
          </a:p>
        </p:txBody>
      </p:sp>
      <p:sp>
        <p:nvSpPr>
          <p:cNvPr id="40" name="Rectangle 39"/>
          <p:cNvSpPr/>
          <p:nvPr/>
        </p:nvSpPr>
        <p:spPr>
          <a:xfrm>
            <a:off x="6970114" y="3826198"/>
            <a:ext cx="1549729" cy="492443"/>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Hours of Operation</a:t>
            </a:r>
          </a:p>
        </p:txBody>
      </p:sp>
    </p:spTree>
    <p:extLst>
      <p:ext uri="{BB962C8B-B14F-4D97-AF65-F5344CB8AC3E}">
        <p14:creationId xmlns:p14="http://schemas.microsoft.com/office/powerpoint/2010/main" val="77685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92250" cy="51435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13"/>
          </a:p>
        </p:txBody>
      </p:sp>
      <p:sp>
        <p:nvSpPr>
          <p:cNvPr id="34" name="Rectangle 33"/>
          <p:cNvSpPr/>
          <p:nvPr/>
        </p:nvSpPr>
        <p:spPr>
          <a:xfrm>
            <a:off x="2039366" y="1298109"/>
            <a:ext cx="1181644" cy="54429"/>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13" dirty="0">
              <a:solidFill>
                <a:schemeClr val="tx1">
                  <a:lumMod val="75000"/>
                  <a:lumOff val="25000"/>
                </a:schemeClr>
              </a:solidFill>
            </a:endParaRPr>
          </a:p>
        </p:txBody>
      </p:sp>
      <p:sp>
        <p:nvSpPr>
          <p:cNvPr id="35" name="Title 2"/>
          <p:cNvSpPr txBox="1">
            <a:spLocks/>
          </p:cNvSpPr>
          <p:nvPr/>
        </p:nvSpPr>
        <p:spPr>
          <a:xfrm>
            <a:off x="2039366" y="352179"/>
            <a:ext cx="6625239" cy="984885"/>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cap="all" dirty="0">
                <a:solidFill>
                  <a:srgbClr val="00B6C9"/>
                </a:solidFill>
                <a:ea typeface="Microsoft YaHei" pitchFamily="34" charset="-122"/>
                <a:cs typeface="Segoe UI" panose="020B0502040204020203" pitchFamily="34" charset="0"/>
              </a:rPr>
              <a:t>If you like your inspections really long…</a:t>
            </a:r>
          </a:p>
        </p:txBody>
      </p:sp>
      <p:graphicFrame>
        <p:nvGraphicFramePr>
          <p:cNvPr id="20" name="Object 13"/>
          <p:cNvGraphicFramePr>
            <a:graphicFrameLocks noChangeAspect="1"/>
          </p:cNvGraphicFramePr>
          <p:nvPr>
            <p:extLst>
              <p:ext uri="{D42A27DB-BD31-4B8C-83A1-F6EECF244321}">
                <p14:modId xmlns:p14="http://schemas.microsoft.com/office/powerpoint/2010/main" val="1861201097"/>
              </p:ext>
            </p:extLst>
          </p:nvPr>
        </p:nvGraphicFramePr>
        <p:xfrm>
          <a:off x="1492250" y="0"/>
          <a:ext cx="7562850" cy="5180850"/>
        </p:xfrm>
        <a:graphic>
          <a:graphicData uri="http://schemas.openxmlformats.org/presentationml/2006/ole">
            <mc:AlternateContent xmlns:mc="http://schemas.openxmlformats.org/markup-compatibility/2006">
              <mc:Choice xmlns:v="urn:schemas-microsoft-com:vml" Requires="v">
                <p:oleObj name="Document" r:id="rId3" imgW="8414609" imgH="5753184" progId="Word.Document.8">
                  <p:embed/>
                </p:oleObj>
              </mc:Choice>
              <mc:Fallback>
                <p:oleObj name="Document" r:id="rId3" imgW="8414609" imgH="5753184" progId="Word.Document.8">
                  <p:embed/>
                  <p:pic>
                    <p:nvPicPr>
                      <p:cNvPr id="34819" name="Object 13"/>
                      <p:cNvPicPr>
                        <a:picLocks noGrp="1" noChangeAspect="1" noChangeArrowheads="1"/>
                      </p:cNvPicPr>
                      <p:nvPr/>
                    </p:nvPicPr>
                    <p:blipFill>
                      <a:blip r:embed="rId4"/>
                      <a:srcRect/>
                      <a:stretch>
                        <a:fillRect/>
                      </a:stretch>
                    </p:blipFill>
                    <p:spPr bwMode="auto">
                      <a:xfrm>
                        <a:off x="1492250" y="0"/>
                        <a:ext cx="7562850" cy="51808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2167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92250" cy="5143500"/>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13"/>
          </a:p>
        </p:txBody>
      </p:sp>
      <p:sp>
        <p:nvSpPr>
          <p:cNvPr id="34" name="Rectangle 33"/>
          <p:cNvSpPr/>
          <p:nvPr/>
        </p:nvSpPr>
        <p:spPr>
          <a:xfrm>
            <a:off x="2039366" y="844622"/>
            <a:ext cx="1181644" cy="54429"/>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13" dirty="0">
              <a:solidFill>
                <a:schemeClr val="tx1">
                  <a:lumMod val="75000"/>
                  <a:lumOff val="25000"/>
                </a:schemeClr>
              </a:solidFill>
            </a:endParaRPr>
          </a:p>
        </p:txBody>
      </p:sp>
      <p:sp>
        <p:nvSpPr>
          <p:cNvPr id="35" name="Title 2"/>
          <p:cNvSpPr txBox="1">
            <a:spLocks/>
          </p:cNvSpPr>
          <p:nvPr/>
        </p:nvSpPr>
        <p:spPr>
          <a:xfrm>
            <a:off x="2039366" y="352179"/>
            <a:ext cx="6625239" cy="492443"/>
          </a:xfrm>
          <a:prstGeom prst="rect">
            <a:avLst/>
          </a:prstGeom>
        </p:spPr>
        <p:txBody>
          <a:bodyPr wrap="square" lIns="0" tIns="0" rIns="0" bIns="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cap="all" dirty="0">
                <a:solidFill>
                  <a:srgbClr val="00B6C9"/>
                </a:solidFill>
                <a:ea typeface="Microsoft YaHei" pitchFamily="34" charset="-122"/>
                <a:cs typeface="Segoe UI" panose="020B0502040204020203" pitchFamily="34" charset="0"/>
              </a:rPr>
              <a:t>Summary Page</a:t>
            </a:r>
          </a:p>
        </p:txBody>
      </p:sp>
      <p:graphicFrame>
        <p:nvGraphicFramePr>
          <p:cNvPr id="6" name="Object 77"/>
          <p:cNvGraphicFramePr>
            <a:graphicFrameLocks noChangeAspect="1"/>
          </p:cNvGraphicFramePr>
          <p:nvPr>
            <p:extLst>
              <p:ext uri="{D42A27DB-BD31-4B8C-83A1-F6EECF244321}">
                <p14:modId xmlns:p14="http://schemas.microsoft.com/office/powerpoint/2010/main" val="2861457223"/>
              </p:ext>
            </p:extLst>
          </p:nvPr>
        </p:nvGraphicFramePr>
        <p:xfrm>
          <a:off x="1243693" y="1052659"/>
          <a:ext cx="8104414" cy="4090841"/>
        </p:xfrm>
        <a:graphic>
          <a:graphicData uri="http://schemas.openxmlformats.org/presentationml/2006/ole">
            <mc:AlternateContent xmlns:mc="http://schemas.openxmlformats.org/markup-compatibility/2006">
              <mc:Choice xmlns:v="urn:schemas-microsoft-com:vml" Requires="v">
                <p:oleObj name="Document" r:id="rId3" imgW="5183342" imgH="2616110" progId="Word.Document.8">
                  <p:embed/>
                </p:oleObj>
              </mc:Choice>
              <mc:Fallback>
                <p:oleObj name="Document" r:id="rId3" imgW="5183342" imgH="2616110" progId="Word.Document.8">
                  <p:embed/>
                  <p:pic>
                    <p:nvPicPr>
                      <p:cNvPr id="36867" name="Object 7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693" y="1052659"/>
                        <a:ext cx="8104414" cy="40908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4085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53344"/>
            <a:ext cx="9144000" cy="2890156"/>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9880" y="1888145"/>
            <a:ext cx="751840" cy="75184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ea typeface="Microsoft YaHei" pitchFamily="34" charset="-122"/>
                <a:cs typeface="Segoe UI" panose="020B0502040204020203" pitchFamily="34" charset="0"/>
              </a:rPr>
              <a:t>01</a:t>
            </a:r>
          </a:p>
        </p:txBody>
      </p:sp>
      <p:sp>
        <p:nvSpPr>
          <p:cNvPr id="11" name="Oval 10"/>
          <p:cNvSpPr/>
          <p:nvPr/>
        </p:nvSpPr>
        <p:spPr>
          <a:xfrm>
            <a:off x="2539004" y="1888145"/>
            <a:ext cx="751840" cy="75184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ea typeface="Microsoft YaHei" pitchFamily="34" charset="-122"/>
                <a:cs typeface="Segoe UI" panose="020B0502040204020203" pitchFamily="34" charset="0"/>
              </a:rPr>
              <a:t>02</a:t>
            </a:r>
          </a:p>
        </p:txBody>
      </p:sp>
      <p:sp>
        <p:nvSpPr>
          <p:cNvPr id="16" name="Oval 15"/>
          <p:cNvSpPr/>
          <p:nvPr/>
        </p:nvSpPr>
        <p:spPr>
          <a:xfrm>
            <a:off x="4338128" y="1888145"/>
            <a:ext cx="751840" cy="75184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ea typeface="Microsoft YaHei" pitchFamily="34" charset="-122"/>
                <a:cs typeface="Segoe UI" panose="020B0502040204020203" pitchFamily="34" charset="0"/>
              </a:rPr>
              <a:t>03</a:t>
            </a:r>
          </a:p>
        </p:txBody>
      </p:sp>
      <p:sp>
        <p:nvSpPr>
          <p:cNvPr id="34" name="Rectangle 33"/>
          <p:cNvSpPr/>
          <p:nvPr/>
        </p:nvSpPr>
        <p:spPr>
          <a:xfrm>
            <a:off x="340936" y="864066"/>
            <a:ext cx="5139098" cy="553998"/>
          </a:xfrm>
          <a:prstGeom prst="rect">
            <a:avLst/>
          </a:prstGeom>
        </p:spPr>
        <p:txBody>
          <a:bodyPr wrap="square" lIns="0" tIns="0" rIns="0" bIns="0" anchor="t">
            <a:spAutoFit/>
          </a:bodyPr>
          <a:lstStyle/>
          <a:p>
            <a:endParaRPr lang="en-US" sz="1800" dirty="0">
              <a:solidFill>
                <a:schemeClr val="tx1">
                  <a:lumMod val="75000"/>
                  <a:lumOff val="25000"/>
                </a:schemeClr>
              </a:solidFill>
              <a:cs typeface="Calibri" pitchFamily="34" charset="0"/>
            </a:endParaRPr>
          </a:p>
          <a:p>
            <a:r>
              <a:rPr lang="en-US" sz="1800" dirty="0">
                <a:solidFill>
                  <a:schemeClr val="tx1">
                    <a:lumMod val="75000"/>
                    <a:lumOff val="25000"/>
                  </a:schemeClr>
                </a:solidFill>
                <a:cs typeface="Calibri" pitchFamily="34" charset="0"/>
              </a:rPr>
              <a:t>There are three levels of expertise.</a:t>
            </a:r>
          </a:p>
        </p:txBody>
      </p:sp>
      <p:sp>
        <p:nvSpPr>
          <p:cNvPr id="2" name="Title 1"/>
          <p:cNvSpPr>
            <a:spLocks noGrp="1"/>
          </p:cNvSpPr>
          <p:nvPr>
            <p:ph type="title"/>
          </p:nvPr>
        </p:nvSpPr>
        <p:spPr>
          <a:xfrm>
            <a:off x="340936" y="309907"/>
            <a:ext cx="5139098" cy="409459"/>
          </a:xfrm>
        </p:spPr>
        <p:txBody>
          <a:bodyPr anchor="t">
            <a:normAutofit fontScale="90000"/>
          </a:bodyPr>
          <a:lstStyle/>
          <a:p>
            <a:r>
              <a:rPr lang="en-US" sz="2700" b="1" cap="all" dirty="0">
                <a:solidFill>
                  <a:srgbClr val="00B6C9"/>
                </a:solidFill>
                <a:ea typeface="Microsoft YaHei" pitchFamily="34" charset="-122"/>
                <a:cs typeface="Segoe UI" panose="020B0502040204020203" pitchFamily="34" charset="0"/>
              </a:rPr>
              <a:t>Visible emissions</a:t>
            </a:r>
          </a:p>
        </p:txBody>
      </p:sp>
      <p:pic>
        <p:nvPicPr>
          <p:cNvPr id="32" name="Picture Placeholder 11"/>
          <p:cNvPicPr>
            <a:picLocks noChangeAspect="1"/>
          </p:cNvPicPr>
          <p:nvPr/>
        </p:nvPicPr>
        <p:blipFill rotWithShape="1">
          <a:blip r:embed="rId2">
            <a:extLst>
              <a:ext uri="{28A0092B-C50C-407E-A947-70E740481C1C}">
                <a14:useLocalDpi xmlns:a14="http://schemas.microsoft.com/office/drawing/2010/main" val="0"/>
              </a:ext>
            </a:extLst>
          </a:blip>
          <a:srcRect l="33281" r="22276"/>
          <a:stretch/>
        </p:blipFill>
        <p:spPr>
          <a:xfrm>
            <a:off x="5797113" y="0"/>
            <a:ext cx="3346887" cy="5143500"/>
          </a:xfrm>
          <a:prstGeom prst="rect">
            <a:avLst/>
          </a:prstGeom>
          <a:solidFill>
            <a:schemeClr val="tx1">
              <a:lumMod val="10000"/>
              <a:lumOff val="90000"/>
            </a:schemeClr>
          </a:solidFill>
        </p:spPr>
      </p:pic>
      <p:sp>
        <p:nvSpPr>
          <p:cNvPr id="12" name="Inhaltsplatzhalter 4"/>
          <p:cNvSpPr txBox="1">
            <a:spLocks/>
          </p:cNvSpPr>
          <p:nvPr/>
        </p:nvSpPr>
        <p:spPr>
          <a:xfrm>
            <a:off x="340936" y="3394409"/>
            <a:ext cx="1549729" cy="73866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n-lt"/>
                <a:cs typeface="Calibri" pitchFamily="34" charset="0"/>
              </a:rPr>
              <a:t>Is familiar with the source’s emissions</a:t>
            </a:r>
          </a:p>
        </p:txBody>
      </p:sp>
      <p:sp>
        <p:nvSpPr>
          <p:cNvPr id="13" name="Rectangle 12"/>
          <p:cNvSpPr/>
          <p:nvPr/>
        </p:nvSpPr>
        <p:spPr>
          <a:xfrm>
            <a:off x="336091" y="2758962"/>
            <a:ext cx="1549729" cy="492443"/>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Familiar with</a:t>
            </a:r>
          </a:p>
        </p:txBody>
      </p:sp>
      <p:sp>
        <p:nvSpPr>
          <p:cNvPr id="14" name="Inhaltsplatzhalter 4"/>
          <p:cNvSpPr txBox="1">
            <a:spLocks/>
          </p:cNvSpPr>
          <p:nvPr/>
        </p:nvSpPr>
        <p:spPr>
          <a:xfrm>
            <a:off x="2152251" y="3394409"/>
            <a:ext cx="1549729" cy="73866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n-lt"/>
                <a:cs typeface="Calibri" pitchFamily="34" charset="0"/>
              </a:rPr>
              <a:t>Has attended and passed Smoke School once</a:t>
            </a:r>
          </a:p>
        </p:txBody>
      </p:sp>
      <p:sp>
        <p:nvSpPr>
          <p:cNvPr id="15" name="Rectangle 14"/>
          <p:cNvSpPr/>
          <p:nvPr/>
        </p:nvSpPr>
        <p:spPr>
          <a:xfrm>
            <a:off x="2152251" y="2758962"/>
            <a:ext cx="1549729" cy="246221"/>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trained</a:t>
            </a:r>
          </a:p>
        </p:txBody>
      </p:sp>
      <p:sp>
        <p:nvSpPr>
          <p:cNvPr id="17" name="Inhaltsplatzhalter 4"/>
          <p:cNvSpPr txBox="1">
            <a:spLocks/>
          </p:cNvSpPr>
          <p:nvPr/>
        </p:nvSpPr>
        <p:spPr>
          <a:xfrm>
            <a:off x="3954462" y="3394409"/>
            <a:ext cx="1549729" cy="98488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b="1" dirty="0">
                <a:latin typeface="+mn-lt"/>
                <a:cs typeface="Calibri" pitchFamily="34" charset="0"/>
              </a:rPr>
              <a:t>Attends and passes Smoke School every six months</a:t>
            </a:r>
          </a:p>
        </p:txBody>
      </p:sp>
      <p:sp>
        <p:nvSpPr>
          <p:cNvPr id="18" name="Rectangle 17"/>
          <p:cNvSpPr/>
          <p:nvPr/>
        </p:nvSpPr>
        <p:spPr>
          <a:xfrm>
            <a:off x="3954462" y="2758962"/>
            <a:ext cx="1549729" cy="246221"/>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Certified</a:t>
            </a:r>
          </a:p>
        </p:txBody>
      </p:sp>
    </p:spTree>
    <p:extLst>
      <p:ext uri="{BB962C8B-B14F-4D97-AF65-F5344CB8AC3E}">
        <p14:creationId xmlns:p14="http://schemas.microsoft.com/office/powerpoint/2010/main" val="665532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Placeholder 20"/>
          <p:cNvPicPr>
            <a:picLocks noChangeAspect="1"/>
          </p:cNvPicPr>
          <p:nvPr/>
        </p:nvPicPr>
        <p:blipFill rotWithShape="1">
          <a:blip r:embed="rId2">
            <a:extLst>
              <a:ext uri="{28A0092B-C50C-407E-A947-70E740481C1C}">
                <a14:useLocalDpi xmlns:a14="http://schemas.microsoft.com/office/drawing/2010/main" val="0"/>
              </a:ext>
            </a:extLst>
          </a:blip>
          <a:srcRect l="17058" t="5676" r="11901" b="58988"/>
          <a:stretch/>
        </p:blipFill>
        <p:spPr>
          <a:xfrm>
            <a:off x="0" y="-7949"/>
            <a:ext cx="9144000" cy="2344749"/>
          </a:xfrm>
          <a:prstGeom prst="rect">
            <a:avLst/>
          </a:prstGeom>
          <a:solidFill>
            <a:schemeClr val="tx1">
              <a:lumMod val="10000"/>
              <a:lumOff val="90000"/>
            </a:schemeClr>
          </a:solidFill>
        </p:spPr>
      </p:pic>
      <p:sp>
        <p:nvSpPr>
          <p:cNvPr id="54" name="Rectangle 53"/>
          <p:cNvSpPr/>
          <p:nvPr/>
        </p:nvSpPr>
        <p:spPr bwMode="auto">
          <a:xfrm>
            <a:off x="0" y="0"/>
            <a:ext cx="9144000" cy="2336800"/>
          </a:xfrm>
          <a:prstGeom prst="rect">
            <a:avLst/>
          </a:prstGeom>
          <a:solidFill>
            <a:srgbClr val="00B6C9">
              <a:alpha val="80000"/>
            </a:srgbClr>
          </a:solidFill>
          <a:ln w="9525">
            <a:noFill/>
            <a:round/>
            <a:headEnd/>
            <a:tailEnd/>
          </a:ln>
        </p:spPr>
        <p:txBody>
          <a:bodyPr vert="horz" wrap="square" lIns="91440" tIns="45720" rIns="91440" bIns="45720" numCol="1" rtlCol="0" anchor="t" anchorCtr="0" compatLnSpc="1">
            <a:prstTxWarp prst="textNoShape">
              <a:avLst/>
            </a:prstTxWarp>
          </a:bodyPr>
          <a:lstStyle/>
          <a:p>
            <a:endParaRPr lang="en-US">
              <a:solidFill>
                <a:srgbClr val="00B6C9"/>
              </a:solidFill>
            </a:endParaRPr>
          </a:p>
        </p:txBody>
      </p:sp>
      <p:sp>
        <p:nvSpPr>
          <p:cNvPr id="2" name="Title 1"/>
          <p:cNvSpPr>
            <a:spLocks noGrp="1"/>
          </p:cNvSpPr>
          <p:nvPr>
            <p:ph type="title"/>
          </p:nvPr>
        </p:nvSpPr>
        <p:spPr>
          <a:xfrm>
            <a:off x="354366" y="282611"/>
            <a:ext cx="8368363" cy="409459"/>
          </a:xfrm>
        </p:spPr>
        <p:txBody>
          <a:bodyPr anchor="t">
            <a:normAutofit fontScale="90000"/>
          </a:bodyPr>
          <a:lstStyle/>
          <a:p>
            <a:r>
              <a:rPr lang="en-US" sz="3200" b="1" cap="all" dirty="0">
                <a:ea typeface="Microsoft YaHei" pitchFamily="34" charset="-122"/>
                <a:cs typeface="Segoe UI" panose="020B0502040204020203" pitchFamily="34" charset="0"/>
              </a:rPr>
              <a:t>Insignificant activities</a:t>
            </a:r>
          </a:p>
        </p:txBody>
      </p:sp>
      <p:sp>
        <p:nvSpPr>
          <p:cNvPr id="24" name="Freeform 45"/>
          <p:cNvSpPr>
            <a:spLocks noEditPoints="1"/>
          </p:cNvSpPr>
          <p:nvPr/>
        </p:nvSpPr>
        <p:spPr bwMode="auto">
          <a:xfrm>
            <a:off x="381000" y="1006950"/>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tx1">
                  <a:lumMod val="75000"/>
                  <a:lumOff val="25000"/>
                </a:schemeClr>
              </a:solidFill>
            </a:endParaRPr>
          </a:p>
        </p:txBody>
      </p:sp>
      <p:sp>
        <p:nvSpPr>
          <p:cNvPr id="25" name="Rectangle 24"/>
          <p:cNvSpPr/>
          <p:nvPr/>
        </p:nvSpPr>
        <p:spPr>
          <a:xfrm>
            <a:off x="785525" y="901580"/>
            <a:ext cx="7941226" cy="372538"/>
          </a:xfrm>
          <a:prstGeom prst="rect">
            <a:avLst/>
          </a:prstGeom>
        </p:spPr>
        <p:txBody>
          <a:bodyPr wrap="square" lIns="0" tIns="0" rIns="0" bIns="0" anchor="t">
            <a:spAutoFit/>
          </a:bodyPr>
          <a:lstStyle/>
          <a:p>
            <a:pPr>
              <a:lnSpc>
                <a:spcPct val="150000"/>
              </a:lnSpc>
            </a:pPr>
            <a:r>
              <a:rPr lang="en-US" sz="1800" b="1" dirty="0">
                <a:solidFill>
                  <a:schemeClr val="bg1"/>
                </a:solidFill>
                <a:cs typeface="Calibri" pitchFamily="34" charset="0"/>
              </a:rPr>
              <a:t>Account for all activities, equipment, and emissions at facility</a:t>
            </a:r>
          </a:p>
        </p:txBody>
      </p:sp>
      <p:sp>
        <p:nvSpPr>
          <p:cNvPr id="26" name="Freeform 45"/>
          <p:cNvSpPr>
            <a:spLocks noEditPoints="1"/>
          </p:cNvSpPr>
          <p:nvPr/>
        </p:nvSpPr>
        <p:spPr bwMode="auto">
          <a:xfrm>
            <a:off x="381000" y="1582596"/>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tx1">
                  <a:lumMod val="75000"/>
                  <a:lumOff val="25000"/>
                </a:schemeClr>
              </a:solidFill>
            </a:endParaRPr>
          </a:p>
        </p:txBody>
      </p:sp>
      <p:sp>
        <p:nvSpPr>
          <p:cNvPr id="27" name="Rectangle 26"/>
          <p:cNvSpPr/>
          <p:nvPr/>
        </p:nvSpPr>
        <p:spPr>
          <a:xfrm>
            <a:off x="785525" y="1498296"/>
            <a:ext cx="7941225" cy="415498"/>
          </a:xfrm>
          <a:prstGeom prst="rect">
            <a:avLst/>
          </a:prstGeom>
        </p:spPr>
        <p:txBody>
          <a:bodyPr wrap="square" lIns="0" tIns="0" rIns="0" bIns="0" anchor="t">
            <a:spAutoFit/>
          </a:bodyPr>
          <a:lstStyle/>
          <a:p>
            <a:pPr>
              <a:lnSpc>
                <a:spcPct val="150000"/>
              </a:lnSpc>
            </a:pPr>
            <a:r>
              <a:rPr lang="en-US" sz="1800" b="1" dirty="0">
                <a:solidFill>
                  <a:schemeClr val="bg1"/>
                </a:solidFill>
                <a:cs typeface="Calibri" pitchFamily="34" charset="0"/>
              </a:rPr>
              <a:t>Group A, Appendix A, Rules 18 and 19</a:t>
            </a:r>
          </a:p>
        </p:txBody>
      </p:sp>
      <p:sp>
        <p:nvSpPr>
          <p:cNvPr id="59" name="Rectangle 58"/>
          <p:cNvSpPr/>
          <p:nvPr/>
        </p:nvSpPr>
        <p:spPr>
          <a:xfrm>
            <a:off x="376978" y="2485000"/>
            <a:ext cx="8345751" cy="384721"/>
          </a:xfrm>
          <a:prstGeom prst="rect">
            <a:avLst/>
          </a:prstGeom>
        </p:spPr>
        <p:txBody>
          <a:bodyPr wrap="square" lIns="0" tIns="0" rIns="0" bIns="0" anchor="t">
            <a:spAutoFit/>
          </a:bodyPr>
          <a:lstStyle/>
          <a:p>
            <a:pPr>
              <a:spcAft>
                <a:spcPts val="300"/>
              </a:spcAft>
            </a:pPr>
            <a:r>
              <a:rPr lang="en-US" sz="2500" b="1" cap="all" dirty="0">
                <a:solidFill>
                  <a:srgbClr val="00B6C9"/>
                </a:solidFill>
                <a:latin typeface="+mj-lt"/>
                <a:ea typeface="Microsoft YaHei" pitchFamily="34" charset="-122"/>
                <a:cs typeface="Segoe UI" panose="020B0502040204020203" pitchFamily="34" charset="0"/>
              </a:rPr>
              <a:t>Considers</a:t>
            </a:r>
            <a:endParaRPr lang="en-US" sz="2500" cap="all" dirty="0">
              <a:solidFill>
                <a:srgbClr val="00B6C9"/>
              </a:solidFill>
              <a:latin typeface="+mj-lt"/>
              <a:ea typeface="Microsoft YaHei" pitchFamily="34" charset="-122"/>
              <a:cs typeface="Segoe UI" panose="020B0502040204020203" pitchFamily="34" charset="0"/>
            </a:endParaRPr>
          </a:p>
        </p:txBody>
      </p:sp>
      <p:sp>
        <p:nvSpPr>
          <p:cNvPr id="60" name="Rectangle 59"/>
          <p:cNvSpPr/>
          <p:nvPr/>
        </p:nvSpPr>
        <p:spPr>
          <a:xfrm>
            <a:off x="781502" y="3014523"/>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Size</a:t>
            </a:r>
          </a:p>
        </p:txBody>
      </p:sp>
      <p:sp>
        <p:nvSpPr>
          <p:cNvPr id="61" name="Freeform 45"/>
          <p:cNvSpPr>
            <a:spLocks noEditPoints="1"/>
          </p:cNvSpPr>
          <p:nvPr/>
        </p:nvSpPr>
        <p:spPr bwMode="auto">
          <a:xfrm>
            <a:off x="376976" y="3002239"/>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2" name="Rectangle 61"/>
          <p:cNvSpPr/>
          <p:nvPr/>
        </p:nvSpPr>
        <p:spPr>
          <a:xfrm>
            <a:off x="781502" y="3433440"/>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Emission rate</a:t>
            </a:r>
          </a:p>
        </p:txBody>
      </p:sp>
      <p:sp>
        <p:nvSpPr>
          <p:cNvPr id="63" name="Freeform 45"/>
          <p:cNvSpPr>
            <a:spLocks noEditPoints="1"/>
          </p:cNvSpPr>
          <p:nvPr/>
        </p:nvSpPr>
        <p:spPr bwMode="auto">
          <a:xfrm>
            <a:off x="376976" y="3430034"/>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64" name="Rectangle 63"/>
          <p:cNvSpPr/>
          <p:nvPr/>
        </p:nvSpPr>
        <p:spPr>
          <a:xfrm>
            <a:off x="781502" y="3863816"/>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Production rate</a:t>
            </a:r>
          </a:p>
        </p:txBody>
      </p:sp>
      <p:sp>
        <p:nvSpPr>
          <p:cNvPr id="65" name="Freeform 45"/>
          <p:cNvSpPr>
            <a:spLocks noEditPoints="1"/>
          </p:cNvSpPr>
          <p:nvPr/>
        </p:nvSpPr>
        <p:spPr bwMode="auto">
          <a:xfrm>
            <a:off x="376976" y="3860410"/>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
        <p:nvSpPr>
          <p:cNvPr id="16" name="Rectangle 15"/>
          <p:cNvSpPr/>
          <p:nvPr/>
        </p:nvSpPr>
        <p:spPr>
          <a:xfrm>
            <a:off x="781502" y="4294192"/>
            <a:ext cx="7941225" cy="276999"/>
          </a:xfrm>
          <a:prstGeom prst="rect">
            <a:avLst/>
          </a:prstGeom>
        </p:spPr>
        <p:txBody>
          <a:bodyPr wrap="square" lIns="0" tIns="0" rIns="0" bIns="0" anchor="t">
            <a:spAutoFit/>
          </a:bodyPr>
          <a:lstStyle/>
          <a:p>
            <a:r>
              <a:rPr lang="en-US" sz="1800" dirty="0">
                <a:solidFill>
                  <a:schemeClr val="tx1">
                    <a:lumMod val="75000"/>
                    <a:lumOff val="25000"/>
                  </a:schemeClr>
                </a:solidFill>
                <a:cs typeface="Calibri" pitchFamily="34" charset="0"/>
              </a:rPr>
              <a:t>Activity rate</a:t>
            </a:r>
          </a:p>
        </p:txBody>
      </p:sp>
      <p:sp>
        <p:nvSpPr>
          <p:cNvPr id="17" name="Freeform 45"/>
          <p:cNvSpPr>
            <a:spLocks noEditPoints="1"/>
          </p:cNvSpPr>
          <p:nvPr/>
        </p:nvSpPr>
        <p:spPr bwMode="auto">
          <a:xfrm>
            <a:off x="376976" y="4290786"/>
            <a:ext cx="263835" cy="2638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6C9"/>
          </a:solidFill>
          <a:ln w="9525">
            <a:noFill/>
            <a:round/>
            <a:headEnd/>
            <a:tailEnd/>
          </a:ln>
        </p:spPr>
        <p:txBody>
          <a:bodyPr vert="horz" wrap="square" lIns="68580" tIns="34290" rIns="68580" bIns="34290" numCol="1" anchor="t" anchorCtr="0" compatLnSpc="1">
            <a:prstTxWarp prst="textNoShape">
              <a:avLst/>
            </a:prstTxWarp>
          </a:bodyPr>
          <a:lstStyle/>
          <a:p>
            <a:endParaRPr lang="en-US" sz="1013">
              <a:solidFill>
                <a:schemeClr val="bg1">
                  <a:lumMod val="65000"/>
                </a:schemeClr>
              </a:solidFill>
            </a:endParaRPr>
          </a:p>
        </p:txBody>
      </p:sp>
    </p:spTree>
    <p:extLst>
      <p:ext uri="{BB962C8B-B14F-4D97-AF65-F5344CB8AC3E}">
        <p14:creationId xmlns:p14="http://schemas.microsoft.com/office/powerpoint/2010/main" val="2827683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87066"/>
            <a:ext cx="9144000" cy="1756433"/>
          </a:xfrm>
          <a:prstGeom prst="rect">
            <a:avLst/>
          </a:prstGeom>
          <a:solidFill>
            <a:srgbClr val="00B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42213" y="3005707"/>
            <a:ext cx="751840" cy="75184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Oval 10"/>
          <p:cNvSpPr/>
          <p:nvPr/>
        </p:nvSpPr>
        <p:spPr>
          <a:xfrm>
            <a:off x="4135503" y="3005707"/>
            <a:ext cx="751840" cy="75184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Oval 15"/>
          <p:cNvSpPr/>
          <p:nvPr/>
        </p:nvSpPr>
        <p:spPr>
          <a:xfrm>
            <a:off x="7344675" y="3005707"/>
            <a:ext cx="751840" cy="75184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21" name="Group 20"/>
          <p:cNvGrpSpPr/>
          <p:nvPr/>
        </p:nvGrpSpPr>
        <p:grpSpPr>
          <a:xfrm>
            <a:off x="1357214" y="3160212"/>
            <a:ext cx="321838" cy="442830"/>
            <a:chOff x="2273300" y="2200275"/>
            <a:chExt cx="422275" cy="581025"/>
          </a:xfrm>
          <a:solidFill>
            <a:schemeClr val="bg1"/>
          </a:solidFill>
        </p:grpSpPr>
        <p:sp>
          <p:nvSpPr>
            <p:cNvPr id="22" name="Freeform 12"/>
            <p:cNvSpPr>
              <a:spLocks noEditPoints="1"/>
            </p:cNvSpPr>
            <p:nvPr/>
          </p:nvSpPr>
          <p:spPr bwMode="auto">
            <a:xfrm>
              <a:off x="2273300" y="2200275"/>
              <a:ext cx="422275" cy="581025"/>
            </a:xfrm>
            <a:custGeom>
              <a:avLst/>
              <a:gdLst>
                <a:gd name="T0" fmla="*/ 941 w 2657"/>
                <a:gd name="T1" fmla="*/ 3377 h 3660"/>
                <a:gd name="T2" fmla="*/ 1019 w 2657"/>
                <a:gd name="T3" fmla="*/ 3439 h 3660"/>
                <a:gd name="T4" fmla="*/ 1662 w 2657"/>
                <a:gd name="T5" fmla="*/ 3430 h 3660"/>
                <a:gd name="T6" fmla="*/ 1724 w 2657"/>
                <a:gd name="T7" fmla="*/ 3352 h 3660"/>
                <a:gd name="T8" fmla="*/ 929 w 2657"/>
                <a:gd name="T9" fmla="*/ 3199 h 3660"/>
                <a:gd name="T10" fmla="*/ 1902 w 2657"/>
                <a:gd name="T11" fmla="*/ 2840 h 3660"/>
                <a:gd name="T12" fmla="*/ 1156 w 2657"/>
                <a:gd name="T13" fmla="*/ 231 h 3660"/>
                <a:gd name="T14" fmla="*/ 840 w 2657"/>
                <a:gd name="T15" fmla="*/ 331 h 3660"/>
                <a:gd name="T16" fmla="*/ 573 w 2657"/>
                <a:gd name="T17" fmla="*/ 515 h 3660"/>
                <a:gd name="T18" fmla="*/ 369 w 2657"/>
                <a:gd name="T19" fmla="*/ 767 h 3660"/>
                <a:gd name="T20" fmla="*/ 247 w 2657"/>
                <a:gd name="T21" fmla="*/ 1074 h 3660"/>
                <a:gd name="T22" fmla="*/ 221 w 2657"/>
                <a:gd name="T23" fmla="*/ 1406 h 3660"/>
                <a:gd name="T24" fmla="*/ 285 w 2657"/>
                <a:gd name="T25" fmla="*/ 1708 h 3660"/>
                <a:gd name="T26" fmla="*/ 429 w 2657"/>
                <a:gd name="T27" fmla="*/ 1980 h 3660"/>
                <a:gd name="T28" fmla="*/ 588 w 2657"/>
                <a:gd name="T29" fmla="*/ 2161 h 3660"/>
                <a:gd name="T30" fmla="*/ 759 w 2657"/>
                <a:gd name="T31" fmla="*/ 2411 h 3660"/>
                <a:gd name="T32" fmla="*/ 1814 w 2657"/>
                <a:gd name="T33" fmla="*/ 2623 h 3660"/>
                <a:gd name="T34" fmla="*/ 1934 w 2657"/>
                <a:gd name="T35" fmla="*/ 2345 h 3660"/>
                <a:gd name="T36" fmla="*/ 2121 w 2657"/>
                <a:gd name="T37" fmla="*/ 2105 h 3660"/>
                <a:gd name="T38" fmla="*/ 2270 w 2657"/>
                <a:gd name="T39" fmla="*/ 1915 h 3660"/>
                <a:gd name="T40" fmla="*/ 2396 w 2657"/>
                <a:gd name="T41" fmla="*/ 1635 h 3660"/>
                <a:gd name="T42" fmla="*/ 2439 w 2657"/>
                <a:gd name="T43" fmla="*/ 1328 h 3660"/>
                <a:gd name="T44" fmla="*/ 2387 w 2657"/>
                <a:gd name="T45" fmla="*/ 993 h 3660"/>
                <a:gd name="T46" fmla="*/ 2243 w 2657"/>
                <a:gd name="T47" fmla="*/ 699 h 3660"/>
                <a:gd name="T48" fmla="*/ 2023 w 2657"/>
                <a:gd name="T49" fmla="*/ 461 h 3660"/>
                <a:gd name="T50" fmla="*/ 1741 w 2657"/>
                <a:gd name="T51" fmla="*/ 297 h 3660"/>
                <a:gd name="T52" fmla="*/ 1415 w 2657"/>
                <a:gd name="T53" fmla="*/ 221 h 3660"/>
                <a:gd name="T54" fmla="*/ 1516 w 2657"/>
                <a:gd name="T55" fmla="*/ 13 h 3660"/>
                <a:gd name="T56" fmla="*/ 1865 w 2657"/>
                <a:gd name="T57" fmla="*/ 113 h 3660"/>
                <a:gd name="T58" fmla="*/ 2168 w 2657"/>
                <a:gd name="T59" fmla="*/ 299 h 3660"/>
                <a:gd name="T60" fmla="*/ 2410 w 2657"/>
                <a:gd name="T61" fmla="*/ 558 h 3660"/>
                <a:gd name="T62" fmla="*/ 2577 w 2657"/>
                <a:gd name="T63" fmla="*/ 874 h 3660"/>
                <a:gd name="T64" fmla="*/ 2653 w 2657"/>
                <a:gd name="T65" fmla="*/ 1232 h 3660"/>
                <a:gd name="T66" fmla="*/ 2631 w 2657"/>
                <a:gd name="T67" fmla="*/ 1586 h 3660"/>
                <a:gd name="T68" fmla="*/ 2523 w 2657"/>
                <a:gd name="T69" fmla="*/ 1909 h 3660"/>
                <a:gd name="T70" fmla="*/ 2334 w 2657"/>
                <a:gd name="T71" fmla="*/ 2194 h 3660"/>
                <a:gd name="T72" fmla="*/ 2162 w 2657"/>
                <a:gd name="T73" fmla="*/ 2393 h 3660"/>
                <a:gd name="T74" fmla="*/ 2033 w 2657"/>
                <a:gd name="T75" fmla="*/ 2654 h 3660"/>
                <a:gd name="T76" fmla="*/ 2109 w 2657"/>
                <a:gd name="T77" fmla="*/ 2752 h 3660"/>
                <a:gd name="T78" fmla="*/ 2116 w 2657"/>
                <a:gd name="T79" fmla="*/ 3042 h 3660"/>
                <a:gd name="T80" fmla="*/ 2044 w 2657"/>
                <a:gd name="T81" fmla="*/ 3160 h 3660"/>
                <a:gd name="T82" fmla="*/ 1945 w 2657"/>
                <a:gd name="T83" fmla="*/ 3325 h 3660"/>
                <a:gd name="T84" fmla="*/ 1900 w 2657"/>
                <a:gd name="T85" fmla="*/ 3494 h 3660"/>
                <a:gd name="T86" fmla="*/ 1779 w 2657"/>
                <a:gd name="T87" fmla="*/ 3615 h 3660"/>
                <a:gd name="T88" fmla="*/ 1610 w 2657"/>
                <a:gd name="T89" fmla="*/ 3660 h 3660"/>
                <a:gd name="T90" fmla="*/ 915 w 2657"/>
                <a:gd name="T91" fmla="*/ 3633 h 3660"/>
                <a:gd name="T92" fmla="*/ 781 w 2657"/>
                <a:gd name="T93" fmla="*/ 3530 h 3660"/>
                <a:gd name="T94" fmla="*/ 715 w 2657"/>
                <a:gd name="T95" fmla="*/ 3371 h 3660"/>
                <a:gd name="T96" fmla="*/ 642 w 2657"/>
                <a:gd name="T97" fmla="*/ 3178 h 3660"/>
                <a:gd name="T98" fmla="*/ 550 w 2657"/>
                <a:gd name="T99" fmla="*/ 3077 h 3660"/>
                <a:gd name="T100" fmla="*/ 539 w 2657"/>
                <a:gd name="T101" fmla="*/ 2783 h 3660"/>
                <a:gd name="T102" fmla="*/ 599 w 2657"/>
                <a:gd name="T103" fmla="*/ 2674 h 3660"/>
                <a:gd name="T104" fmla="*/ 534 w 2657"/>
                <a:gd name="T105" fmla="*/ 2454 h 3660"/>
                <a:gd name="T106" fmla="*/ 382 w 2657"/>
                <a:gd name="T107" fmla="*/ 2258 h 3660"/>
                <a:gd name="T108" fmla="*/ 173 w 2657"/>
                <a:gd name="T109" fmla="*/ 1984 h 3660"/>
                <a:gd name="T110" fmla="*/ 44 w 2657"/>
                <a:gd name="T111" fmla="*/ 1669 h 3660"/>
                <a:gd name="T112" fmla="*/ 0 w 2657"/>
                <a:gd name="T113" fmla="*/ 1328 h 3660"/>
                <a:gd name="T114" fmla="*/ 52 w 2657"/>
                <a:gd name="T115" fmla="*/ 960 h 3660"/>
                <a:gd name="T116" fmla="*/ 197 w 2657"/>
                <a:gd name="T117" fmla="*/ 632 h 3660"/>
                <a:gd name="T118" fmla="*/ 422 w 2657"/>
                <a:gd name="T119" fmla="*/ 358 h 3660"/>
                <a:gd name="T120" fmla="*/ 710 w 2657"/>
                <a:gd name="T121" fmla="*/ 153 h 3660"/>
                <a:gd name="T122" fmla="*/ 1050 w 2657"/>
                <a:gd name="T123" fmla="*/ 29 h 3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7" h="3660">
                  <a:moveTo>
                    <a:pt x="929" y="3199"/>
                  </a:moveTo>
                  <a:lnTo>
                    <a:pt x="929" y="3325"/>
                  </a:lnTo>
                  <a:lnTo>
                    <a:pt x="932" y="3352"/>
                  </a:lnTo>
                  <a:lnTo>
                    <a:pt x="941" y="3377"/>
                  </a:lnTo>
                  <a:lnTo>
                    <a:pt x="954" y="3398"/>
                  </a:lnTo>
                  <a:lnTo>
                    <a:pt x="973" y="3417"/>
                  </a:lnTo>
                  <a:lnTo>
                    <a:pt x="994" y="3430"/>
                  </a:lnTo>
                  <a:lnTo>
                    <a:pt x="1019" y="3439"/>
                  </a:lnTo>
                  <a:lnTo>
                    <a:pt x="1046" y="3443"/>
                  </a:lnTo>
                  <a:lnTo>
                    <a:pt x="1610" y="3443"/>
                  </a:lnTo>
                  <a:lnTo>
                    <a:pt x="1637" y="3439"/>
                  </a:lnTo>
                  <a:lnTo>
                    <a:pt x="1662" y="3430"/>
                  </a:lnTo>
                  <a:lnTo>
                    <a:pt x="1683" y="3417"/>
                  </a:lnTo>
                  <a:lnTo>
                    <a:pt x="1702" y="3398"/>
                  </a:lnTo>
                  <a:lnTo>
                    <a:pt x="1716" y="3377"/>
                  </a:lnTo>
                  <a:lnTo>
                    <a:pt x="1724" y="3352"/>
                  </a:lnTo>
                  <a:lnTo>
                    <a:pt x="1728" y="3325"/>
                  </a:lnTo>
                  <a:lnTo>
                    <a:pt x="1728" y="3325"/>
                  </a:lnTo>
                  <a:lnTo>
                    <a:pt x="1728" y="3199"/>
                  </a:lnTo>
                  <a:lnTo>
                    <a:pt x="929" y="3199"/>
                  </a:lnTo>
                  <a:close/>
                  <a:moveTo>
                    <a:pt x="755" y="2840"/>
                  </a:moveTo>
                  <a:lnTo>
                    <a:pt x="755" y="2981"/>
                  </a:lnTo>
                  <a:lnTo>
                    <a:pt x="1902" y="2981"/>
                  </a:lnTo>
                  <a:lnTo>
                    <a:pt x="1902" y="2840"/>
                  </a:lnTo>
                  <a:lnTo>
                    <a:pt x="755" y="2840"/>
                  </a:lnTo>
                  <a:close/>
                  <a:moveTo>
                    <a:pt x="1328" y="217"/>
                  </a:moveTo>
                  <a:lnTo>
                    <a:pt x="1242" y="221"/>
                  </a:lnTo>
                  <a:lnTo>
                    <a:pt x="1156" y="231"/>
                  </a:lnTo>
                  <a:lnTo>
                    <a:pt x="1074" y="247"/>
                  </a:lnTo>
                  <a:lnTo>
                    <a:pt x="993" y="270"/>
                  </a:lnTo>
                  <a:lnTo>
                    <a:pt x="915" y="297"/>
                  </a:lnTo>
                  <a:lnTo>
                    <a:pt x="840" y="331"/>
                  </a:lnTo>
                  <a:lnTo>
                    <a:pt x="768" y="369"/>
                  </a:lnTo>
                  <a:lnTo>
                    <a:pt x="699" y="413"/>
                  </a:lnTo>
                  <a:lnTo>
                    <a:pt x="634" y="461"/>
                  </a:lnTo>
                  <a:lnTo>
                    <a:pt x="573" y="515"/>
                  </a:lnTo>
                  <a:lnTo>
                    <a:pt x="515" y="572"/>
                  </a:lnTo>
                  <a:lnTo>
                    <a:pt x="462" y="633"/>
                  </a:lnTo>
                  <a:lnTo>
                    <a:pt x="414" y="699"/>
                  </a:lnTo>
                  <a:lnTo>
                    <a:pt x="369" y="767"/>
                  </a:lnTo>
                  <a:lnTo>
                    <a:pt x="331" y="840"/>
                  </a:lnTo>
                  <a:lnTo>
                    <a:pt x="297" y="915"/>
                  </a:lnTo>
                  <a:lnTo>
                    <a:pt x="270" y="993"/>
                  </a:lnTo>
                  <a:lnTo>
                    <a:pt x="247" y="1074"/>
                  </a:lnTo>
                  <a:lnTo>
                    <a:pt x="231" y="1156"/>
                  </a:lnTo>
                  <a:lnTo>
                    <a:pt x="221" y="1241"/>
                  </a:lnTo>
                  <a:lnTo>
                    <a:pt x="217" y="1328"/>
                  </a:lnTo>
                  <a:lnTo>
                    <a:pt x="221" y="1406"/>
                  </a:lnTo>
                  <a:lnTo>
                    <a:pt x="228" y="1484"/>
                  </a:lnTo>
                  <a:lnTo>
                    <a:pt x="242" y="1560"/>
                  </a:lnTo>
                  <a:lnTo>
                    <a:pt x="261" y="1635"/>
                  </a:lnTo>
                  <a:lnTo>
                    <a:pt x="285" y="1708"/>
                  </a:lnTo>
                  <a:lnTo>
                    <a:pt x="314" y="1780"/>
                  </a:lnTo>
                  <a:lnTo>
                    <a:pt x="347" y="1849"/>
                  </a:lnTo>
                  <a:lnTo>
                    <a:pt x="386" y="1915"/>
                  </a:lnTo>
                  <a:lnTo>
                    <a:pt x="429" y="1980"/>
                  </a:lnTo>
                  <a:lnTo>
                    <a:pt x="478" y="2042"/>
                  </a:lnTo>
                  <a:lnTo>
                    <a:pt x="530" y="2100"/>
                  </a:lnTo>
                  <a:lnTo>
                    <a:pt x="536" y="2105"/>
                  </a:lnTo>
                  <a:lnTo>
                    <a:pt x="588" y="2161"/>
                  </a:lnTo>
                  <a:lnTo>
                    <a:pt x="637" y="2219"/>
                  </a:lnTo>
                  <a:lnTo>
                    <a:pt x="682" y="2281"/>
                  </a:lnTo>
                  <a:lnTo>
                    <a:pt x="722" y="2345"/>
                  </a:lnTo>
                  <a:lnTo>
                    <a:pt x="759" y="2411"/>
                  </a:lnTo>
                  <a:lnTo>
                    <a:pt x="791" y="2480"/>
                  </a:lnTo>
                  <a:lnTo>
                    <a:pt x="819" y="2551"/>
                  </a:lnTo>
                  <a:lnTo>
                    <a:pt x="842" y="2623"/>
                  </a:lnTo>
                  <a:lnTo>
                    <a:pt x="1814" y="2623"/>
                  </a:lnTo>
                  <a:lnTo>
                    <a:pt x="1838" y="2551"/>
                  </a:lnTo>
                  <a:lnTo>
                    <a:pt x="1865" y="2480"/>
                  </a:lnTo>
                  <a:lnTo>
                    <a:pt x="1898" y="2411"/>
                  </a:lnTo>
                  <a:lnTo>
                    <a:pt x="1934" y="2345"/>
                  </a:lnTo>
                  <a:lnTo>
                    <a:pt x="1974" y="2281"/>
                  </a:lnTo>
                  <a:lnTo>
                    <a:pt x="2020" y="2219"/>
                  </a:lnTo>
                  <a:lnTo>
                    <a:pt x="2068" y="2161"/>
                  </a:lnTo>
                  <a:lnTo>
                    <a:pt x="2121" y="2105"/>
                  </a:lnTo>
                  <a:lnTo>
                    <a:pt x="2126" y="2100"/>
                  </a:lnTo>
                  <a:lnTo>
                    <a:pt x="2178" y="2041"/>
                  </a:lnTo>
                  <a:lnTo>
                    <a:pt x="2227" y="1980"/>
                  </a:lnTo>
                  <a:lnTo>
                    <a:pt x="2270" y="1915"/>
                  </a:lnTo>
                  <a:lnTo>
                    <a:pt x="2309" y="1849"/>
                  </a:lnTo>
                  <a:lnTo>
                    <a:pt x="2343" y="1780"/>
                  </a:lnTo>
                  <a:lnTo>
                    <a:pt x="2371" y="1708"/>
                  </a:lnTo>
                  <a:lnTo>
                    <a:pt x="2396" y="1635"/>
                  </a:lnTo>
                  <a:lnTo>
                    <a:pt x="2415" y="1560"/>
                  </a:lnTo>
                  <a:lnTo>
                    <a:pt x="2428" y="1484"/>
                  </a:lnTo>
                  <a:lnTo>
                    <a:pt x="2436" y="1406"/>
                  </a:lnTo>
                  <a:lnTo>
                    <a:pt x="2439" y="1328"/>
                  </a:lnTo>
                  <a:lnTo>
                    <a:pt x="2436" y="1241"/>
                  </a:lnTo>
                  <a:lnTo>
                    <a:pt x="2426" y="1156"/>
                  </a:lnTo>
                  <a:lnTo>
                    <a:pt x="2409" y="1074"/>
                  </a:lnTo>
                  <a:lnTo>
                    <a:pt x="2387" y="993"/>
                  </a:lnTo>
                  <a:lnTo>
                    <a:pt x="2359" y="915"/>
                  </a:lnTo>
                  <a:lnTo>
                    <a:pt x="2326" y="840"/>
                  </a:lnTo>
                  <a:lnTo>
                    <a:pt x="2287" y="767"/>
                  </a:lnTo>
                  <a:lnTo>
                    <a:pt x="2243" y="699"/>
                  </a:lnTo>
                  <a:lnTo>
                    <a:pt x="2195" y="633"/>
                  </a:lnTo>
                  <a:lnTo>
                    <a:pt x="2142" y="572"/>
                  </a:lnTo>
                  <a:lnTo>
                    <a:pt x="2084" y="515"/>
                  </a:lnTo>
                  <a:lnTo>
                    <a:pt x="2023" y="461"/>
                  </a:lnTo>
                  <a:lnTo>
                    <a:pt x="1957" y="413"/>
                  </a:lnTo>
                  <a:lnTo>
                    <a:pt x="1889" y="369"/>
                  </a:lnTo>
                  <a:lnTo>
                    <a:pt x="1817" y="331"/>
                  </a:lnTo>
                  <a:lnTo>
                    <a:pt x="1741" y="297"/>
                  </a:lnTo>
                  <a:lnTo>
                    <a:pt x="1663" y="270"/>
                  </a:lnTo>
                  <a:lnTo>
                    <a:pt x="1582" y="247"/>
                  </a:lnTo>
                  <a:lnTo>
                    <a:pt x="1500" y="231"/>
                  </a:lnTo>
                  <a:lnTo>
                    <a:pt x="1415" y="221"/>
                  </a:lnTo>
                  <a:lnTo>
                    <a:pt x="1328" y="217"/>
                  </a:lnTo>
                  <a:close/>
                  <a:moveTo>
                    <a:pt x="1328" y="0"/>
                  </a:moveTo>
                  <a:lnTo>
                    <a:pt x="1423" y="3"/>
                  </a:lnTo>
                  <a:lnTo>
                    <a:pt x="1516" y="13"/>
                  </a:lnTo>
                  <a:lnTo>
                    <a:pt x="1607" y="29"/>
                  </a:lnTo>
                  <a:lnTo>
                    <a:pt x="1696" y="52"/>
                  </a:lnTo>
                  <a:lnTo>
                    <a:pt x="1782" y="80"/>
                  </a:lnTo>
                  <a:lnTo>
                    <a:pt x="1865" y="113"/>
                  </a:lnTo>
                  <a:lnTo>
                    <a:pt x="1946" y="153"/>
                  </a:lnTo>
                  <a:lnTo>
                    <a:pt x="2024" y="196"/>
                  </a:lnTo>
                  <a:lnTo>
                    <a:pt x="2097" y="246"/>
                  </a:lnTo>
                  <a:lnTo>
                    <a:pt x="2168" y="299"/>
                  </a:lnTo>
                  <a:lnTo>
                    <a:pt x="2235" y="358"/>
                  </a:lnTo>
                  <a:lnTo>
                    <a:pt x="2298" y="421"/>
                  </a:lnTo>
                  <a:lnTo>
                    <a:pt x="2356" y="488"/>
                  </a:lnTo>
                  <a:lnTo>
                    <a:pt x="2410" y="558"/>
                  </a:lnTo>
                  <a:lnTo>
                    <a:pt x="2459" y="632"/>
                  </a:lnTo>
                  <a:lnTo>
                    <a:pt x="2503" y="710"/>
                  </a:lnTo>
                  <a:lnTo>
                    <a:pt x="2543" y="791"/>
                  </a:lnTo>
                  <a:lnTo>
                    <a:pt x="2577" y="874"/>
                  </a:lnTo>
                  <a:lnTo>
                    <a:pt x="2604" y="960"/>
                  </a:lnTo>
                  <a:lnTo>
                    <a:pt x="2627" y="1049"/>
                  </a:lnTo>
                  <a:lnTo>
                    <a:pt x="2643" y="1140"/>
                  </a:lnTo>
                  <a:lnTo>
                    <a:pt x="2653" y="1232"/>
                  </a:lnTo>
                  <a:lnTo>
                    <a:pt x="2657" y="1328"/>
                  </a:lnTo>
                  <a:lnTo>
                    <a:pt x="2653" y="1414"/>
                  </a:lnTo>
                  <a:lnTo>
                    <a:pt x="2645" y="1501"/>
                  </a:lnTo>
                  <a:lnTo>
                    <a:pt x="2631" y="1586"/>
                  </a:lnTo>
                  <a:lnTo>
                    <a:pt x="2612" y="1669"/>
                  </a:lnTo>
                  <a:lnTo>
                    <a:pt x="2588" y="1751"/>
                  </a:lnTo>
                  <a:lnTo>
                    <a:pt x="2558" y="1831"/>
                  </a:lnTo>
                  <a:lnTo>
                    <a:pt x="2523" y="1909"/>
                  </a:lnTo>
                  <a:lnTo>
                    <a:pt x="2483" y="1984"/>
                  </a:lnTo>
                  <a:lnTo>
                    <a:pt x="2438" y="2056"/>
                  </a:lnTo>
                  <a:lnTo>
                    <a:pt x="2389" y="2127"/>
                  </a:lnTo>
                  <a:lnTo>
                    <a:pt x="2334" y="2194"/>
                  </a:lnTo>
                  <a:lnTo>
                    <a:pt x="2275" y="2258"/>
                  </a:lnTo>
                  <a:lnTo>
                    <a:pt x="2255" y="2279"/>
                  </a:lnTo>
                  <a:lnTo>
                    <a:pt x="2206" y="2335"/>
                  </a:lnTo>
                  <a:lnTo>
                    <a:pt x="2162" y="2393"/>
                  </a:lnTo>
                  <a:lnTo>
                    <a:pt x="2122" y="2454"/>
                  </a:lnTo>
                  <a:lnTo>
                    <a:pt x="2087" y="2519"/>
                  </a:lnTo>
                  <a:lnTo>
                    <a:pt x="2057" y="2585"/>
                  </a:lnTo>
                  <a:lnTo>
                    <a:pt x="2033" y="2654"/>
                  </a:lnTo>
                  <a:lnTo>
                    <a:pt x="2057" y="2674"/>
                  </a:lnTo>
                  <a:lnTo>
                    <a:pt x="2078" y="2696"/>
                  </a:lnTo>
                  <a:lnTo>
                    <a:pt x="2096" y="2723"/>
                  </a:lnTo>
                  <a:lnTo>
                    <a:pt x="2109" y="2752"/>
                  </a:lnTo>
                  <a:lnTo>
                    <a:pt x="2117" y="2783"/>
                  </a:lnTo>
                  <a:lnTo>
                    <a:pt x="2119" y="2816"/>
                  </a:lnTo>
                  <a:lnTo>
                    <a:pt x="2119" y="3006"/>
                  </a:lnTo>
                  <a:lnTo>
                    <a:pt x="2116" y="3042"/>
                  </a:lnTo>
                  <a:lnTo>
                    <a:pt x="2106" y="3077"/>
                  </a:lnTo>
                  <a:lnTo>
                    <a:pt x="2091" y="3109"/>
                  </a:lnTo>
                  <a:lnTo>
                    <a:pt x="2070" y="3135"/>
                  </a:lnTo>
                  <a:lnTo>
                    <a:pt x="2044" y="3160"/>
                  </a:lnTo>
                  <a:lnTo>
                    <a:pt x="2014" y="3178"/>
                  </a:lnTo>
                  <a:lnTo>
                    <a:pt x="1981" y="3191"/>
                  </a:lnTo>
                  <a:lnTo>
                    <a:pt x="1945" y="3198"/>
                  </a:lnTo>
                  <a:lnTo>
                    <a:pt x="1945" y="3325"/>
                  </a:lnTo>
                  <a:lnTo>
                    <a:pt x="1942" y="3371"/>
                  </a:lnTo>
                  <a:lnTo>
                    <a:pt x="1933" y="3414"/>
                  </a:lnTo>
                  <a:lnTo>
                    <a:pt x="1919" y="3456"/>
                  </a:lnTo>
                  <a:lnTo>
                    <a:pt x="1900" y="3494"/>
                  </a:lnTo>
                  <a:lnTo>
                    <a:pt x="1875" y="3530"/>
                  </a:lnTo>
                  <a:lnTo>
                    <a:pt x="1848" y="3561"/>
                  </a:lnTo>
                  <a:lnTo>
                    <a:pt x="1815" y="3590"/>
                  </a:lnTo>
                  <a:lnTo>
                    <a:pt x="1779" y="3615"/>
                  </a:lnTo>
                  <a:lnTo>
                    <a:pt x="1741" y="3633"/>
                  </a:lnTo>
                  <a:lnTo>
                    <a:pt x="1699" y="3648"/>
                  </a:lnTo>
                  <a:lnTo>
                    <a:pt x="1656" y="3657"/>
                  </a:lnTo>
                  <a:lnTo>
                    <a:pt x="1610" y="3660"/>
                  </a:lnTo>
                  <a:lnTo>
                    <a:pt x="1046" y="3660"/>
                  </a:lnTo>
                  <a:lnTo>
                    <a:pt x="1001" y="3657"/>
                  </a:lnTo>
                  <a:lnTo>
                    <a:pt x="958" y="3648"/>
                  </a:lnTo>
                  <a:lnTo>
                    <a:pt x="915" y="3633"/>
                  </a:lnTo>
                  <a:lnTo>
                    <a:pt x="877" y="3615"/>
                  </a:lnTo>
                  <a:lnTo>
                    <a:pt x="841" y="3590"/>
                  </a:lnTo>
                  <a:lnTo>
                    <a:pt x="809" y="3561"/>
                  </a:lnTo>
                  <a:lnTo>
                    <a:pt x="781" y="3530"/>
                  </a:lnTo>
                  <a:lnTo>
                    <a:pt x="757" y="3494"/>
                  </a:lnTo>
                  <a:lnTo>
                    <a:pt x="738" y="3456"/>
                  </a:lnTo>
                  <a:lnTo>
                    <a:pt x="723" y="3414"/>
                  </a:lnTo>
                  <a:lnTo>
                    <a:pt x="715" y="3371"/>
                  </a:lnTo>
                  <a:lnTo>
                    <a:pt x="711" y="3325"/>
                  </a:lnTo>
                  <a:lnTo>
                    <a:pt x="711" y="3198"/>
                  </a:lnTo>
                  <a:lnTo>
                    <a:pt x="676" y="3191"/>
                  </a:lnTo>
                  <a:lnTo>
                    <a:pt x="642" y="3178"/>
                  </a:lnTo>
                  <a:lnTo>
                    <a:pt x="612" y="3160"/>
                  </a:lnTo>
                  <a:lnTo>
                    <a:pt x="587" y="3135"/>
                  </a:lnTo>
                  <a:lnTo>
                    <a:pt x="566" y="3109"/>
                  </a:lnTo>
                  <a:lnTo>
                    <a:pt x="550" y="3077"/>
                  </a:lnTo>
                  <a:lnTo>
                    <a:pt x="540" y="3042"/>
                  </a:lnTo>
                  <a:lnTo>
                    <a:pt x="537" y="3006"/>
                  </a:lnTo>
                  <a:lnTo>
                    <a:pt x="537" y="2816"/>
                  </a:lnTo>
                  <a:lnTo>
                    <a:pt x="539" y="2783"/>
                  </a:lnTo>
                  <a:lnTo>
                    <a:pt x="547" y="2752"/>
                  </a:lnTo>
                  <a:lnTo>
                    <a:pt x="560" y="2723"/>
                  </a:lnTo>
                  <a:lnTo>
                    <a:pt x="578" y="2696"/>
                  </a:lnTo>
                  <a:lnTo>
                    <a:pt x="599" y="2674"/>
                  </a:lnTo>
                  <a:lnTo>
                    <a:pt x="624" y="2654"/>
                  </a:lnTo>
                  <a:lnTo>
                    <a:pt x="599" y="2585"/>
                  </a:lnTo>
                  <a:lnTo>
                    <a:pt x="569" y="2519"/>
                  </a:lnTo>
                  <a:lnTo>
                    <a:pt x="534" y="2454"/>
                  </a:lnTo>
                  <a:lnTo>
                    <a:pt x="495" y="2392"/>
                  </a:lnTo>
                  <a:lnTo>
                    <a:pt x="450" y="2334"/>
                  </a:lnTo>
                  <a:lnTo>
                    <a:pt x="400" y="2278"/>
                  </a:lnTo>
                  <a:lnTo>
                    <a:pt x="382" y="2258"/>
                  </a:lnTo>
                  <a:lnTo>
                    <a:pt x="322" y="2194"/>
                  </a:lnTo>
                  <a:lnTo>
                    <a:pt x="267" y="2127"/>
                  </a:lnTo>
                  <a:lnTo>
                    <a:pt x="219" y="2056"/>
                  </a:lnTo>
                  <a:lnTo>
                    <a:pt x="173" y="1984"/>
                  </a:lnTo>
                  <a:lnTo>
                    <a:pt x="133" y="1909"/>
                  </a:lnTo>
                  <a:lnTo>
                    <a:pt x="99" y="1831"/>
                  </a:lnTo>
                  <a:lnTo>
                    <a:pt x="69" y="1751"/>
                  </a:lnTo>
                  <a:lnTo>
                    <a:pt x="44" y="1669"/>
                  </a:lnTo>
                  <a:lnTo>
                    <a:pt x="25" y="1586"/>
                  </a:lnTo>
                  <a:lnTo>
                    <a:pt x="11" y="1501"/>
                  </a:lnTo>
                  <a:lnTo>
                    <a:pt x="3" y="1414"/>
                  </a:lnTo>
                  <a:lnTo>
                    <a:pt x="0" y="1328"/>
                  </a:lnTo>
                  <a:lnTo>
                    <a:pt x="3" y="1232"/>
                  </a:lnTo>
                  <a:lnTo>
                    <a:pt x="13" y="1140"/>
                  </a:lnTo>
                  <a:lnTo>
                    <a:pt x="30" y="1049"/>
                  </a:lnTo>
                  <a:lnTo>
                    <a:pt x="52" y="960"/>
                  </a:lnTo>
                  <a:lnTo>
                    <a:pt x="80" y="874"/>
                  </a:lnTo>
                  <a:lnTo>
                    <a:pt x="113" y="791"/>
                  </a:lnTo>
                  <a:lnTo>
                    <a:pt x="153" y="710"/>
                  </a:lnTo>
                  <a:lnTo>
                    <a:pt x="197" y="632"/>
                  </a:lnTo>
                  <a:lnTo>
                    <a:pt x="246" y="558"/>
                  </a:lnTo>
                  <a:lnTo>
                    <a:pt x="301" y="488"/>
                  </a:lnTo>
                  <a:lnTo>
                    <a:pt x="358" y="421"/>
                  </a:lnTo>
                  <a:lnTo>
                    <a:pt x="422" y="358"/>
                  </a:lnTo>
                  <a:lnTo>
                    <a:pt x="488" y="299"/>
                  </a:lnTo>
                  <a:lnTo>
                    <a:pt x="559" y="246"/>
                  </a:lnTo>
                  <a:lnTo>
                    <a:pt x="632" y="196"/>
                  </a:lnTo>
                  <a:lnTo>
                    <a:pt x="710" y="153"/>
                  </a:lnTo>
                  <a:lnTo>
                    <a:pt x="791" y="113"/>
                  </a:lnTo>
                  <a:lnTo>
                    <a:pt x="874" y="80"/>
                  </a:lnTo>
                  <a:lnTo>
                    <a:pt x="961" y="52"/>
                  </a:lnTo>
                  <a:lnTo>
                    <a:pt x="1050" y="29"/>
                  </a:lnTo>
                  <a:lnTo>
                    <a:pt x="1141" y="13"/>
                  </a:lnTo>
                  <a:lnTo>
                    <a:pt x="1234" y="3"/>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noEditPoints="1"/>
            </p:cNvSpPr>
            <p:nvPr/>
          </p:nvSpPr>
          <p:spPr bwMode="auto">
            <a:xfrm>
              <a:off x="2430463" y="2357438"/>
              <a:ext cx="107950" cy="107950"/>
            </a:xfrm>
            <a:custGeom>
              <a:avLst/>
              <a:gdLst>
                <a:gd name="T0" fmla="*/ 310 w 677"/>
                <a:gd name="T1" fmla="*/ 221 h 677"/>
                <a:gd name="T2" fmla="*/ 263 w 677"/>
                <a:gd name="T3" fmla="*/ 244 h 677"/>
                <a:gd name="T4" fmla="*/ 229 w 677"/>
                <a:gd name="T5" fmla="*/ 285 h 677"/>
                <a:gd name="T6" fmla="*/ 217 w 677"/>
                <a:gd name="T7" fmla="*/ 339 h 677"/>
                <a:gd name="T8" fmla="*/ 229 w 677"/>
                <a:gd name="T9" fmla="*/ 392 h 677"/>
                <a:gd name="T10" fmla="*/ 263 w 677"/>
                <a:gd name="T11" fmla="*/ 433 h 677"/>
                <a:gd name="T12" fmla="*/ 310 w 677"/>
                <a:gd name="T13" fmla="*/ 456 h 677"/>
                <a:gd name="T14" fmla="*/ 366 w 677"/>
                <a:gd name="T15" fmla="*/ 456 h 677"/>
                <a:gd name="T16" fmla="*/ 414 w 677"/>
                <a:gd name="T17" fmla="*/ 433 h 677"/>
                <a:gd name="T18" fmla="*/ 447 w 677"/>
                <a:gd name="T19" fmla="*/ 392 h 677"/>
                <a:gd name="T20" fmla="*/ 459 w 677"/>
                <a:gd name="T21" fmla="*/ 339 h 677"/>
                <a:gd name="T22" fmla="*/ 447 w 677"/>
                <a:gd name="T23" fmla="*/ 285 h 677"/>
                <a:gd name="T24" fmla="*/ 414 w 677"/>
                <a:gd name="T25" fmla="*/ 244 h 677"/>
                <a:gd name="T26" fmla="*/ 366 w 677"/>
                <a:gd name="T27" fmla="*/ 221 h 677"/>
                <a:gd name="T28" fmla="*/ 338 w 677"/>
                <a:gd name="T29" fmla="*/ 0 h 677"/>
                <a:gd name="T30" fmla="*/ 428 w 677"/>
                <a:gd name="T31" fmla="*/ 13 h 677"/>
                <a:gd name="T32" fmla="*/ 509 w 677"/>
                <a:gd name="T33" fmla="*/ 46 h 677"/>
                <a:gd name="T34" fmla="*/ 578 w 677"/>
                <a:gd name="T35" fmla="*/ 99 h 677"/>
                <a:gd name="T36" fmla="*/ 630 w 677"/>
                <a:gd name="T37" fmla="*/ 168 h 677"/>
                <a:gd name="T38" fmla="*/ 664 w 677"/>
                <a:gd name="T39" fmla="*/ 249 h 677"/>
                <a:gd name="T40" fmla="*/ 677 w 677"/>
                <a:gd name="T41" fmla="*/ 339 h 677"/>
                <a:gd name="T42" fmla="*/ 664 w 677"/>
                <a:gd name="T43" fmla="*/ 428 h 677"/>
                <a:gd name="T44" fmla="*/ 630 w 677"/>
                <a:gd name="T45" fmla="*/ 509 h 677"/>
                <a:gd name="T46" fmla="*/ 578 w 677"/>
                <a:gd name="T47" fmla="*/ 577 h 677"/>
                <a:gd name="T48" fmla="*/ 509 w 677"/>
                <a:gd name="T49" fmla="*/ 630 h 677"/>
                <a:gd name="T50" fmla="*/ 428 w 677"/>
                <a:gd name="T51" fmla="*/ 665 h 677"/>
                <a:gd name="T52" fmla="*/ 338 w 677"/>
                <a:gd name="T53" fmla="*/ 677 h 677"/>
                <a:gd name="T54" fmla="*/ 248 w 677"/>
                <a:gd name="T55" fmla="*/ 665 h 677"/>
                <a:gd name="T56" fmla="*/ 167 w 677"/>
                <a:gd name="T57" fmla="*/ 630 h 677"/>
                <a:gd name="T58" fmla="*/ 99 w 677"/>
                <a:gd name="T59" fmla="*/ 577 h 677"/>
                <a:gd name="T60" fmla="*/ 46 w 677"/>
                <a:gd name="T61" fmla="*/ 509 h 677"/>
                <a:gd name="T62" fmla="*/ 12 w 677"/>
                <a:gd name="T63" fmla="*/ 428 h 677"/>
                <a:gd name="T64" fmla="*/ 0 w 677"/>
                <a:gd name="T65" fmla="*/ 339 h 677"/>
                <a:gd name="T66" fmla="*/ 12 w 677"/>
                <a:gd name="T67" fmla="*/ 249 h 677"/>
                <a:gd name="T68" fmla="*/ 46 w 677"/>
                <a:gd name="T69" fmla="*/ 168 h 677"/>
                <a:gd name="T70" fmla="*/ 99 w 677"/>
                <a:gd name="T71" fmla="*/ 99 h 677"/>
                <a:gd name="T72" fmla="*/ 167 w 677"/>
                <a:gd name="T73" fmla="*/ 46 h 677"/>
                <a:gd name="T74" fmla="*/ 248 w 677"/>
                <a:gd name="T75" fmla="*/ 13 h 677"/>
                <a:gd name="T76" fmla="*/ 338 w 677"/>
                <a:gd name="T7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7" h="677">
                  <a:moveTo>
                    <a:pt x="338" y="218"/>
                  </a:moveTo>
                  <a:lnTo>
                    <a:pt x="310" y="221"/>
                  </a:lnTo>
                  <a:lnTo>
                    <a:pt x="285" y="230"/>
                  </a:lnTo>
                  <a:lnTo>
                    <a:pt x="263" y="244"/>
                  </a:lnTo>
                  <a:lnTo>
                    <a:pt x="244" y="263"/>
                  </a:lnTo>
                  <a:lnTo>
                    <a:pt x="229" y="285"/>
                  </a:lnTo>
                  <a:lnTo>
                    <a:pt x="221" y="311"/>
                  </a:lnTo>
                  <a:lnTo>
                    <a:pt x="217" y="339"/>
                  </a:lnTo>
                  <a:lnTo>
                    <a:pt x="221" y="366"/>
                  </a:lnTo>
                  <a:lnTo>
                    <a:pt x="229" y="392"/>
                  </a:lnTo>
                  <a:lnTo>
                    <a:pt x="244" y="414"/>
                  </a:lnTo>
                  <a:lnTo>
                    <a:pt x="263" y="433"/>
                  </a:lnTo>
                  <a:lnTo>
                    <a:pt x="285" y="447"/>
                  </a:lnTo>
                  <a:lnTo>
                    <a:pt x="310" y="456"/>
                  </a:lnTo>
                  <a:lnTo>
                    <a:pt x="338" y="459"/>
                  </a:lnTo>
                  <a:lnTo>
                    <a:pt x="366" y="456"/>
                  </a:lnTo>
                  <a:lnTo>
                    <a:pt x="391" y="447"/>
                  </a:lnTo>
                  <a:lnTo>
                    <a:pt x="414" y="433"/>
                  </a:lnTo>
                  <a:lnTo>
                    <a:pt x="433" y="414"/>
                  </a:lnTo>
                  <a:lnTo>
                    <a:pt x="447" y="392"/>
                  </a:lnTo>
                  <a:lnTo>
                    <a:pt x="456" y="366"/>
                  </a:lnTo>
                  <a:lnTo>
                    <a:pt x="459" y="339"/>
                  </a:lnTo>
                  <a:lnTo>
                    <a:pt x="456" y="311"/>
                  </a:lnTo>
                  <a:lnTo>
                    <a:pt x="447" y="285"/>
                  </a:lnTo>
                  <a:lnTo>
                    <a:pt x="433" y="263"/>
                  </a:lnTo>
                  <a:lnTo>
                    <a:pt x="414" y="244"/>
                  </a:lnTo>
                  <a:lnTo>
                    <a:pt x="391" y="230"/>
                  </a:lnTo>
                  <a:lnTo>
                    <a:pt x="366" y="221"/>
                  </a:lnTo>
                  <a:lnTo>
                    <a:pt x="338" y="218"/>
                  </a:lnTo>
                  <a:close/>
                  <a:moveTo>
                    <a:pt x="338" y="0"/>
                  </a:moveTo>
                  <a:lnTo>
                    <a:pt x="384" y="4"/>
                  </a:lnTo>
                  <a:lnTo>
                    <a:pt x="428" y="13"/>
                  </a:lnTo>
                  <a:lnTo>
                    <a:pt x="470" y="27"/>
                  </a:lnTo>
                  <a:lnTo>
                    <a:pt x="509" y="46"/>
                  </a:lnTo>
                  <a:lnTo>
                    <a:pt x="545" y="70"/>
                  </a:lnTo>
                  <a:lnTo>
                    <a:pt x="578" y="99"/>
                  </a:lnTo>
                  <a:lnTo>
                    <a:pt x="606" y="132"/>
                  </a:lnTo>
                  <a:lnTo>
                    <a:pt x="630" y="168"/>
                  </a:lnTo>
                  <a:lnTo>
                    <a:pt x="650" y="207"/>
                  </a:lnTo>
                  <a:lnTo>
                    <a:pt x="664" y="249"/>
                  </a:lnTo>
                  <a:lnTo>
                    <a:pt x="673" y="292"/>
                  </a:lnTo>
                  <a:lnTo>
                    <a:pt x="677" y="339"/>
                  </a:lnTo>
                  <a:lnTo>
                    <a:pt x="673" y="384"/>
                  </a:lnTo>
                  <a:lnTo>
                    <a:pt x="664" y="428"/>
                  </a:lnTo>
                  <a:lnTo>
                    <a:pt x="650" y="469"/>
                  </a:lnTo>
                  <a:lnTo>
                    <a:pt x="630" y="509"/>
                  </a:lnTo>
                  <a:lnTo>
                    <a:pt x="606" y="545"/>
                  </a:lnTo>
                  <a:lnTo>
                    <a:pt x="578" y="577"/>
                  </a:lnTo>
                  <a:lnTo>
                    <a:pt x="545" y="606"/>
                  </a:lnTo>
                  <a:lnTo>
                    <a:pt x="509" y="630"/>
                  </a:lnTo>
                  <a:lnTo>
                    <a:pt x="470" y="650"/>
                  </a:lnTo>
                  <a:lnTo>
                    <a:pt x="428" y="665"/>
                  </a:lnTo>
                  <a:lnTo>
                    <a:pt x="384" y="674"/>
                  </a:lnTo>
                  <a:lnTo>
                    <a:pt x="338" y="677"/>
                  </a:lnTo>
                  <a:lnTo>
                    <a:pt x="293" y="674"/>
                  </a:lnTo>
                  <a:lnTo>
                    <a:pt x="248" y="665"/>
                  </a:lnTo>
                  <a:lnTo>
                    <a:pt x="206" y="650"/>
                  </a:lnTo>
                  <a:lnTo>
                    <a:pt x="167" y="630"/>
                  </a:lnTo>
                  <a:lnTo>
                    <a:pt x="132" y="606"/>
                  </a:lnTo>
                  <a:lnTo>
                    <a:pt x="99" y="577"/>
                  </a:lnTo>
                  <a:lnTo>
                    <a:pt x="71" y="545"/>
                  </a:lnTo>
                  <a:lnTo>
                    <a:pt x="46" y="509"/>
                  </a:lnTo>
                  <a:lnTo>
                    <a:pt x="26" y="469"/>
                  </a:lnTo>
                  <a:lnTo>
                    <a:pt x="12" y="428"/>
                  </a:lnTo>
                  <a:lnTo>
                    <a:pt x="3" y="384"/>
                  </a:lnTo>
                  <a:lnTo>
                    <a:pt x="0" y="339"/>
                  </a:lnTo>
                  <a:lnTo>
                    <a:pt x="3" y="292"/>
                  </a:lnTo>
                  <a:lnTo>
                    <a:pt x="12" y="249"/>
                  </a:lnTo>
                  <a:lnTo>
                    <a:pt x="26" y="207"/>
                  </a:lnTo>
                  <a:lnTo>
                    <a:pt x="46" y="168"/>
                  </a:lnTo>
                  <a:lnTo>
                    <a:pt x="71" y="132"/>
                  </a:lnTo>
                  <a:lnTo>
                    <a:pt x="99" y="99"/>
                  </a:lnTo>
                  <a:lnTo>
                    <a:pt x="132" y="70"/>
                  </a:lnTo>
                  <a:lnTo>
                    <a:pt x="167" y="46"/>
                  </a:lnTo>
                  <a:lnTo>
                    <a:pt x="206" y="27"/>
                  </a:lnTo>
                  <a:lnTo>
                    <a:pt x="248" y="13"/>
                  </a:lnTo>
                  <a:lnTo>
                    <a:pt x="293" y="4"/>
                  </a:lnTo>
                  <a:lnTo>
                    <a:pt x="3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2343150" y="2270125"/>
              <a:ext cx="280988" cy="280988"/>
            </a:xfrm>
            <a:custGeom>
              <a:avLst/>
              <a:gdLst>
                <a:gd name="T0" fmla="*/ 830 w 1773"/>
                <a:gd name="T1" fmla="*/ 407 h 1774"/>
                <a:gd name="T2" fmla="*/ 723 w 1773"/>
                <a:gd name="T3" fmla="*/ 433 h 1774"/>
                <a:gd name="T4" fmla="*/ 628 w 1773"/>
                <a:gd name="T5" fmla="*/ 479 h 1774"/>
                <a:gd name="T6" fmla="*/ 544 w 1773"/>
                <a:gd name="T7" fmla="*/ 546 h 1774"/>
                <a:gd name="T8" fmla="*/ 478 w 1773"/>
                <a:gd name="T9" fmla="*/ 628 h 1774"/>
                <a:gd name="T10" fmla="*/ 431 w 1773"/>
                <a:gd name="T11" fmla="*/ 725 h 1774"/>
                <a:gd name="T12" fmla="*/ 406 w 1773"/>
                <a:gd name="T13" fmla="*/ 831 h 1774"/>
                <a:gd name="T14" fmla="*/ 406 w 1773"/>
                <a:gd name="T15" fmla="*/ 944 h 1774"/>
                <a:gd name="T16" fmla="*/ 431 w 1773"/>
                <a:gd name="T17" fmla="*/ 1051 h 1774"/>
                <a:gd name="T18" fmla="*/ 478 w 1773"/>
                <a:gd name="T19" fmla="*/ 1146 h 1774"/>
                <a:gd name="T20" fmla="*/ 544 w 1773"/>
                <a:gd name="T21" fmla="*/ 1229 h 1774"/>
                <a:gd name="T22" fmla="*/ 628 w 1773"/>
                <a:gd name="T23" fmla="*/ 1296 h 1774"/>
                <a:gd name="T24" fmla="*/ 723 w 1773"/>
                <a:gd name="T25" fmla="*/ 1342 h 1774"/>
                <a:gd name="T26" fmla="*/ 830 w 1773"/>
                <a:gd name="T27" fmla="*/ 1368 h 1774"/>
                <a:gd name="T28" fmla="*/ 943 w 1773"/>
                <a:gd name="T29" fmla="*/ 1368 h 1774"/>
                <a:gd name="T30" fmla="*/ 1049 w 1773"/>
                <a:gd name="T31" fmla="*/ 1342 h 1774"/>
                <a:gd name="T32" fmla="*/ 1145 w 1773"/>
                <a:gd name="T33" fmla="*/ 1296 h 1774"/>
                <a:gd name="T34" fmla="*/ 1228 w 1773"/>
                <a:gd name="T35" fmla="*/ 1229 h 1774"/>
                <a:gd name="T36" fmla="*/ 1295 w 1773"/>
                <a:gd name="T37" fmla="*/ 1146 h 1774"/>
                <a:gd name="T38" fmla="*/ 1341 w 1773"/>
                <a:gd name="T39" fmla="*/ 1051 h 1774"/>
                <a:gd name="T40" fmla="*/ 1367 w 1773"/>
                <a:gd name="T41" fmla="*/ 944 h 1774"/>
                <a:gd name="T42" fmla="*/ 1367 w 1773"/>
                <a:gd name="T43" fmla="*/ 831 h 1774"/>
                <a:gd name="T44" fmla="*/ 1341 w 1773"/>
                <a:gd name="T45" fmla="*/ 725 h 1774"/>
                <a:gd name="T46" fmla="*/ 1295 w 1773"/>
                <a:gd name="T47" fmla="*/ 628 h 1774"/>
                <a:gd name="T48" fmla="*/ 1228 w 1773"/>
                <a:gd name="T49" fmla="*/ 546 h 1774"/>
                <a:gd name="T50" fmla="*/ 1145 w 1773"/>
                <a:gd name="T51" fmla="*/ 479 h 1774"/>
                <a:gd name="T52" fmla="*/ 1049 w 1773"/>
                <a:gd name="T53" fmla="*/ 433 h 1774"/>
                <a:gd name="T54" fmla="*/ 943 w 1773"/>
                <a:gd name="T55" fmla="*/ 407 h 1774"/>
                <a:gd name="T56" fmla="*/ 777 w 1773"/>
                <a:gd name="T57" fmla="*/ 0 h 1774"/>
                <a:gd name="T58" fmla="*/ 995 w 1773"/>
                <a:gd name="T59" fmla="*/ 196 h 1774"/>
                <a:gd name="T60" fmla="*/ 1125 w 1773"/>
                <a:gd name="T61" fmla="*/ 229 h 1774"/>
                <a:gd name="T62" fmla="*/ 1245 w 1773"/>
                <a:gd name="T63" fmla="*/ 285 h 1774"/>
                <a:gd name="T64" fmla="*/ 1437 w 1773"/>
                <a:gd name="T65" fmla="*/ 183 h 1774"/>
                <a:gd name="T66" fmla="*/ 1452 w 1773"/>
                <a:gd name="T67" fmla="*/ 475 h 1774"/>
                <a:gd name="T68" fmla="*/ 1520 w 1773"/>
                <a:gd name="T69" fmla="*/ 588 h 1774"/>
                <a:gd name="T70" fmla="*/ 1565 w 1773"/>
                <a:gd name="T71" fmla="*/ 712 h 1774"/>
                <a:gd name="T72" fmla="*/ 1773 w 1773"/>
                <a:gd name="T73" fmla="*/ 779 h 1774"/>
                <a:gd name="T74" fmla="*/ 1579 w 1773"/>
                <a:gd name="T75" fmla="*/ 996 h 1774"/>
                <a:gd name="T76" fmla="*/ 1545 w 1773"/>
                <a:gd name="T77" fmla="*/ 1126 h 1774"/>
                <a:gd name="T78" fmla="*/ 1489 w 1773"/>
                <a:gd name="T79" fmla="*/ 1245 h 1774"/>
                <a:gd name="T80" fmla="*/ 1591 w 1773"/>
                <a:gd name="T81" fmla="*/ 1438 h 1774"/>
                <a:gd name="T82" fmla="*/ 1299 w 1773"/>
                <a:gd name="T83" fmla="*/ 1453 h 1774"/>
                <a:gd name="T84" fmla="*/ 1186 w 1773"/>
                <a:gd name="T85" fmla="*/ 1521 h 1774"/>
                <a:gd name="T86" fmla="*/ 1062 w 1773"/>
                <a:gd name="T87" fmla="*/ 1566 h 1774"/>
                <a:gd name="T88" fmla="*/ 995 w 1773"/>
                <a:gd name="T89" fmla="*/ 1774 h 1774"/>
                <a:gd name="T90" fmla="*/ 777 w 1773"/>
                <a:gd name="T91" fmla="*/ 1580 h 1774"/>
                <a:gd name="T92" fmla="*/ 648 w 1773"/>
                <a:gd name="T93" fmla="*/ 1546 h 1774"/>
                <a:gd name="T94" fmla="*/ 528 w 1773"/>
                <a:gd name="T95" fmla="*/ 1490 h 1774"/>
                <a:gd name="T96" fmla="*/ 336 w 1773"/>
                <a:gd name="T97" fmla="*/ 1591 h 1774"/>
                <a:gd name="T98" fmla="*/ 320 w 1773"/>
                <a:gd name="T99" fmla="*/ 1300 h 1774"/>
                <a:gd name="T100" fmla="*/ 253 w 1773"/>
                <a:gd name="T101" fmla="*/ 1187 h 1774"/>
                <a:gd name="T102" fmla="*/ 207 w 1773"/>
                <a:gd name="T103" fmla="*/ 1063 h 1774"/>
                <a:gd name="T104" fmla="*/ 0 w 1773"/>
                <a:gd name="T105" fmla="*/ 996 h 1774"/>
                <a:gd name="T106" fmla="*/ 194 w 1773"/>
                <a:gd name="T107" fmla="*/ 779 h 1774"/>
                <a:gd name="T108" fmla="*/ 227 w 1773"/>
                <a:gd name="T109" fmla="*/ 649 h 1774"/>
                <a:gd name="T110" fmla="*/ 284 w 1773"/>
                <a:gd name="T111" fmla="*/ 529 h 1774"/>
                <a:gd name="T112" fmla="*/ 182 w 1773"/>
                <a:gd name="T113" fmla="*/ 337 h 1774"/>
                <a:gd name="T114" fmla="*/ 473 w 1773"/>
                <a:gd name="T115" fmla="*/ 321 h 1774"/>
                <a:gd name="T116" fmla="*/ 587 w 1773"/>
                <a:gd name="T117" fmla="*/ 254 h 1774"/>
                <a:gd name="T118" fmla="*/ 711 w 1773"/>
                <a:gd name="T119" fmla="*/ 209 h 1774"/>
                <a:gd name="T120" fmla="*/ 777 w 1773"/>
                <a:gd name="T121"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3" h="1774">
                  <a:moveTo>
                    <a:pt x="886" y="404"/>
                  </a:moveTo>
                  <a:lnTo>
                    <a:pt x="830" y="407"/>
                  </a:lnTo>
                  <a:lnTo>
                    <a:pt x="775" y="417"/>
                  </a:lnTo>
                  <a:lnTo>
                    <a:pt x="723" y="433"/>
                  </a:lnTo>
                  <a:lnTo>
                    <a:pt x="674" y="453"/>
                  </a:lnTo>
                  <a:lnTo>
                    <a:pt x="628" y="479"/>
                  </a:lnTo>
                  <a:lnTo>
                    <a:pt x="584" y="510"/>
                  </a:lnTo>
                  <a:lnTo>
                    <a:pt x="544" y="546"/>
                  </a:lnTo>
                  <a:lnTo>
                    <a:pt x="509" y="585"/>
                  </a:lnTo>
                  <a:lnTo>
                    <a:pt x="478" y="628"/>
                  </a:lnTo>
                  <a:lnTo>
                    <a:pt x="452" y="675"/>
                  </a:lnTo>
                  <a:lnTo>
                    <a:pt x="431" y="725"/>
                  </a:lnTo>
                  <a:lnTo>
                    <a:pt x="416" y="777"/>
                  </a:lnTo>
                  <a:lnTo>
                    <a:pt x="406" y="831"/>
                  </a:lnTo>
                  <a:lnTo>
                    <a:pt x="402" y="888"/>
                  </a:lnTo>
                  <a:lnTo>
                    <a:pt x="406" y="944"/>
                  </a:lnTo>
                  <a:lnTo>
                    <a:pt x="416" y="998"/>
                  </a:lnTo>
                  <a:lnTo>
                    <a:pt x="431" y="1051"/>
                  </a:lnTo>
                  <a:lnTo>
                    <a:pt x="452" y="1099"/>
                  </a:lnTo>
                  <a:lnTo>
                    <a:pt x="478" y="1146"/>
                  </a:lnTo>
                  <a:lnTo>
                    <a:pt x="509" y="1189"/>
                  </a:lnTo>
                  <a:lnTo>
                    <a:pt x="544" y="1229"/>
                  </a:lnTo>
                  <a:lnTo>
                    <a:pt x="584" y="1265"/>
                  </a:lnTo>
                  <a:lnTo>
                    <a:pt x="628" y="1296"/>
                  </a:lnTo>
                  <a:lnTo>
                    <a:pt x="674" y="1321"/>
                  </a:lnTo>
                  <a:lnTo>
                    <a:pt x="723" y="1342"/>
                  </a:lnTo>
                  <a:lnTo>
                    <a:pt x="775" y="1358"/>
                  </a:lnTo>
                  <a:lnTo>
                    <a:pt x="830" y="1368"/>
                  </a:lnTo>
                  <a:lnTo>
                    <a:pt x="886" y="1371"/>
                  </a:lnTo>
                  <a:lnTo>
                    <a:pt x="943" y="1368"/>
                  </a:lnTo>
                  <a:lnTo>
                    <a:pt x="997" y="1358"/>
                  </a:lnTo>
                  <a:lnTo>
                    <a:pt x="1049" y="1342"/>
                  </a:lnTo>
                  <a:lnTo>
                    <a:pt x="1098" y="1321"/>
                  </a:lnTo>
                  <a:lnTo>
                    <a:pt x="1145" y="1296"/>
                  </a:lnTo>
                  <a:lnTo>
                    <a:pt x="1188" y="1265"/>
                  </a:lnTo>
                  <a:lnTo>
                    <a:pt x="1228" y="1229"/>
                  </a:lnTo>
                  <a:lnTo>
                    <a:pt x="1264" y="1189"/>
                  </a:lnTo>
                  <a:lnTo>
                    <a:pt x="1295" y="1146"/>
                  </a:lnTo>
                  <a:lnTo>
                    <a:pt x="1320" y="1099"/>
                  </a:lnTo>
                  <a:lnTo>
                    <a:pt x="1341" y="1051"/>
                  </a:lnTo>
                  <a:lnTo>
                    <a:pt x="1357" y="998"/>
                  </a:lnTo>
                  <a:lnTo>
                    <a:pt x="1367" y="944"/>
                  </a:lnTo>
                  <a:lnTo>
                    <a:pt x="1370" y="888"/>
                  </a:lnTo>
                  <a:lnTo>
                    <a:pt x="1367" y="831"/>
                  </a:lnTo>
                  <a:lnTo>
                    <a:pt x="1357" y="777"/>
                  </a:lnTo>
                  <a:lnTo>
                    <a:pt x="1341" y="725"/>
                  </a:lnTo>
                  <a:lnTo>
                    <a:pt x="1320" y="675"/>
                  </a:lnTo>
                  <a:lnTo>
                    <a:pt x="1295" y="628"/>
                  </a:lnTo>
                  <a:lnTo>
                    <a:pt x="1264" y="585"/>
                  </a:lnTo>
                  <a:lnTo>
                    <a:pt x="1228" y="546"/>
                  </a:lnTo>
                  <a:lnTo>
                    <a:pt x="1188" y="510"/>
                  </a:lnTo>
                  <a:lnTo>
                    <a:pt x="1145" y="479"/>
                  </a:lnTo>
                  <a:lnTo>
                    <a:pt x="1098" y="453"/>
                  </a:lnTo>
                  <a:lnTo>
                    <a:pt x="1049" y="433"/>
                  </a:lnTo>
                  <a:lnTo>
                    <a:pt x="997" y="417"/>
                  </a:lnTo>
                  <a:lnTo>
                    <a:pt x="943" y="407"/>
                  </a:lnTo>
                  <a:lnTo>
                    <a:pt x="886" y="404"/>
                  </a:lnTo>
                  <a:close/>
                  <a:moveTo>
                    <a:pt x="777" y="0"/>
                  </a:moveTo>
                  <a:lnTo>
                    <a:pt x="995" y="0"/>
                  </a:lnTo>
                  <a:lnTo>
                    <a:pt x="995" y="196"/>
                  </a:lnTo>
                  <a:lnTo>
                    <a:pt x="1062" y="209"/>
                  </a:lnTo>
                  <a:lnTo>
                    <a:pt x="1125" y="229"/>
                  </a:lnTo>
                  <a:lnTo>
                    <a:pt x="1186" y="254"/>
                  </a:lnTo>
                  <a:lnTo>
                    <a:pt x="1245" y="285"/>
                  </a:lnTo>
                  <a:lnTo>
                    <a:pt x="1299" y="321"/>
                  </a:lnTo>
                  <a:lnTo>
                    <a:pt x="1437" y="183"/>
                  </a:lnTo>
                  <a:lnTo>
                    <a:pt x="1591" y="337"/>
                  </a:lnTo>
                  <a:lnTo>
                    <a:pt x="1452" y="475"/>
                  </a:lnTo>
                  <a:lnTo>
                    <a:pt x="1489" y="529"/>
                  </a:lnTo>
                  <a:lnTo>
                    <a:pt x="1520" y="588"/>
                  </a:lnTo>
                  <a:lnTo>
                    <a:pt x="1545" y="649"/>
                  </a:lnTo>
                  <a:lnTo>
                    <a:pt x="1565" y="712"/>
                  </a:lnTo>
                  <a:lnTo>
                    <a:pt x="1579" y="779"/>
                  </a:lnTo>
                  <a:lnTo>
                    <a:pt x="1773" y="779"/>
                  </a:lnTo>
                  <a:lnTo>
                    <a:pt x="1773" y="996"/>
                  </a:lnTo>
                  <a:lnTo>
                    <a:pt x="1579" y="996"/>
                  </a:lnTo>
                  <a:lnTo>
                    <a:pt x="1565" y="1063"/>
                  </a:lnTo>
                  <a:lnTo>
                    <a:pt x="1545" y="1126"/>
                  </a:lnTo>
                  <a:lnTo>
                    <a:pt x="1520" y="1187"/>
                  </a:lnTo>
                  <a:lnTo>
                    <a:pt x="1489" y="1245"/>
                  </a:lnTo>
                  <a:lnTo>
                    <a:pt x="1452" y="1300"/>
                  </a:lnTo>
                  <a:lnTo>
                    <a:pt x="1591" y="1438"/>
                  </a:lnTo>
                  <a:lnTo>
                    <a:pt x="1437" y="1591"/>
                  </a:lnTo>
                  <a:lnTo>
                    <a:pt x="1299" y="1453"/>
                  </a:lnTo>
                  <a:lnTo>
                    <a:pt x="1245" y="1490"/>
                  </a:lnTo>
                  <a:lnTo>
                    <a:pt x="1186" y="1521"/>
                  </a:lnTo>
                  <a:lnTo>
                    <a:pt x="1125" y="1546"/>
                  </a:lnTo>
                  <a:lnTo>
                    <a:pt x="1062" y="1566"/>
                  </a:lnTo>
                  <a:lnTo>
                    <a:pt x="995" y="1580"/>
                  </a:lnTo>
                  <a:lnTo>
                    <a:pt x="995" y="1774"/>
                  </a:lnTo>
                  <a:lnTo>
                    <a:pt x="777" y="1774"/>
                  </a:lnTo>
                  <a:lnTo>
                    <a:pt x="777" y="1580"/>
                  </a:lnTo>
                  <a:lnTo>
                    <a:pt x="711" y="1566"/>
                  </a:lnTo>
                  <a:lnTo>
                    <a:pt x="648" y="1546"/>
                  </a:lnTo>
                  <a:lnTo>
                    <a:pt x="587" y="1521"/>
                  </a:lnTo>
                  <a:lnTo>
                    <a:pt x="528" y="1490"/>
                  </a:lnTo>
                  <a:lnTo>
                    <a:pt x="473" y="1453"/>
                  </a:lnTo>
                  <a:lnTo>
                    <a:pt x="336" y="1591"/>
                  </a:lnTo>
                  <a:lnTo>
                    <a:pt x="182" y="1438"/>
                  </a:lnTo>
                  <a:lnTo>
                    <a:pt x="320" y="1300"/>
                  </a:lnTo>
                  <a:lnTo>
                    <a:pt x="284" y="1245"/>
                  </a:lnTo>
                  <a:lnTo>
                    <a:pt x="253" y="1187"/>
                  </a:lnTo>
                  <a:lnTo>
                    <a:pt x="227" y="1126"/>
                  </a:lnTo>
                  <a:lnTo>
                    <a:pt x="207" y="1063"/>
                  </a:lnTo>
                  <a:lnTo>
                    <a:pt x="194" y="996"/>
                  </a:lnTo>
                  <a:lnTo>
                    <a:pt x="0" y="996"/>
                  </a:lnTo>
                  <a:lnTo>
                    <a:pt x="0" y="779"/>
                  </a:lnTo>
                  <a:lnTo>
                    <a:pt x="194" y="779"/>
                  </a:lnTo>
                  <a:lnTo>
                    <a:pt x="207" y="712"/>
                  </a:lnTo>
                  <a:lnTo>
                    <a:pt x="227" y="649"/>
                  </a:lnTo>
                  <a:lnTo>
                    <a:pt x="253" y="588"/>
                  </a:lnTo>
                  <a:lnTo>
                    <a:pt x="284" y="529"/>
                  </a:lnTo>
                  <a:lnTo>
                    <a:pt x="320" y="475"/>
                  </a:lnTo>
                  <a:lnTo>
                    <a:pt x="182" y="337"/>
                  </a:lnTo>
                  <a:lnTo>
                    <a:pt x="336" y="183"/>
                  </a:lnTo>
                  <a:lnTo>
                    <a:pt x="473" y="321"/>
                  </a:lnTo>
                  <a:lnTo>
                    <a:pt x="528" y="285"/>
                  </a:lnTo>
                  <a:lnTo>
                    <a:pt x="587" y="254"/>
                  </a:lnTo>
                  <a:lnTo>
                    <a:pt x="648" y="229"/>
                  </a:lnTo>
                  <a:lnTo>
                    <a:pt x="711" y="209"/>
                  </a:lnTo>
                  <a:lnTo>
                    <a:pt x="777" y="196"/>
                  </a:lnTo>
                  <a:lnTo>
                    <a:pt x="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p:nvGrpSpPr>
        <p:grpSpPr>
          <a:xfrm>
            <a:off x="4344065" y="3192361"/>
            <a:ext cx="334716" cy="378532"/>
            <a:chOff x="2311400" y="3598863"/>
            <a:chExt cx="436563" cy="493712"/>
          </a:xfrm>
          <a:solidFill>
            <a:schemeClr val="bg1"/>
          </a:solidFill>
        </p:grpSpPr>
        <p:sp>
          <p:nvSpPr>
            <p:cNvPr id="26" name="Freeform 19"/>
            <p:cNvSpPr>
              <a:spLocks noEditPoints="1"/>
            </p:cNvSpPr>
            <p:nvPr/>
          </p:nvSpPr>
          <p:spPr bwMode="auto">
            <a:xfrm>
              <a:off x="2311400" y="3616325"/>
              <a:ext cx="415925" cy="476250"/>
            </a:xfrm>
            <a:custGeom>
              <a:avLst/>
              <a:gdLst>
                <a:gd name="T0" fmla="*/ 1549 w 2880"/>
                <a:gd name="T1" fmla="*/ 3092 h 3298"/>
                <a:gd name="T2" fmla="*/ 1654 w 2880"/>
                <a:gd name="T3" fmla="*/ 3068 h 3298"/>
                <a:gd name="T4" fmla="*/ 1678 w 2880"/>
                <a:gd name="T5" fmla="*/ 2964 h 3298"/>
                <a:gd name="T6" fmla="*/ 1412 w 2880"/>
                <a:gd name="T7" fmla="*/ 2180 h 3298"/>
                <a:gd name="T8" fmla="*/ 1298 w 2880"/>
                <a:gd name="T9" fmla="*/ 2287 h 3298"/>
                <a:gd name="T10" fmla="*/ 1540 w 2880"/>
                <a:gd name="T11" fmla="*/ 2299 h 3298"/>
                <a:gd name="T12" fmla="*/ 1445 w 2880"/>
                <a:gd name="T13" fmla="*/ 2150 h 3298"/>
                <a:gd name="T14" fmla="*/ 202 w 2880"/>
                <a:gd name="T15" fmla="*/ 2277 h 3298"/>
                <a:gd name="T16" fmla="*/ 516 w 2880"/>
                <a:gd name="T17" fmla="*/ 2642 h 3298"/>
                <a:gd name="T18" fmla="*/ 619 w 2880"/>
                <a:gd name="T19" fmla="*/ 2667 h 3298"/>
                <a:gd name="T20" fmla="*/ 693 w 2880"/>
                <a:gd name="T21" fmla="*/ 2606 h 3298"/>
                <a:gd name="T22" fmla="*/ 807 w 2880"/>
                <a:gd name="T23" fmla="*/ 2493 h 3298"/>
                <a:gd name="T24" fmla="*/ 951 w 2880"/>
                <a:gd name="T25" fmla="*/ 2350 h 3298"/>
                <a:gd name="T26" fmla="*/ 1081 w 2880"/>
                <a:gd name="T27" fmla="*/ 2220 h 3298"/>
                <a:gd name="T28" fmla="*/ 1155 w 2880"/>
                <a:gd name="T29" fmla="*/ 2146 h 3298"/>
                <a:gd name="T30" fmla="*/ 1255 w 2880"/>
                <a:gd name="T31" fmla="*/ 946 h 3298"/>
                <a:gd name="T32" fmla="*/ 999 w 2880"/>
                <a:gd name="T33" fmla="*/ 1407 h 3298"/>
                <a:gd name="T34" fmla="*/ 1469 w 2880"/>
                <a:gd name="T35" fmla="*/ 1876 h 3298"/>
                <a:gd name="T36" fmla="*/ 1932 w 2880"/>
                <a:gd name="T37" fmla="*/ 1620 h 3298"/>
                <a:gd name="T38" fmla="*/ 1430 w 2880"/>
                <a:gd name="T39" fmla="*/ 202 h 3298"/>
                <a:gd name="T40" fmla="*/ 1345 w 2880"/>
                <a:gd name="T41" fmla="*/ 268 h 3298"/>
                <a:gd name="T42" fmla="*/ 1369 w 2880"/>
                <a:gd name="T43" fmla="*/ 372 h 3298"/>
                <a:gd name="T44" fmla="*/ 2589 w 2880"/>
                <a:gd name="T45" fmla="*/ 1536 h 3298"/>
                <a:gd name="T46" fmla="*/ 2674 w 2880"/>
                <a:gd name="T47" fmla="*/ 1469 h 3298"/>
                <a:gd name="T48" fmla="*/ 2650 w 2880"/>
                <a:gd name="T49" fmla="*/ 1366 h 3298"/>
                <a:gd name="T50" fmla="*/ 1430 w 2880"/>
                <a:gd name="T51" fmla="*/ 202 h 3298"/>
                <a:gd name="T52" fmla="*/ 1589 w 2880"/>
                <a:gd name="T53" fmla="*/ 40 h 3298"/>
                <a:gd name="T54" fmla="*/ 2840 w 2880"/>
                <a:gd name="T55" fmla="*/ 1288 h 3298"/>
                <a:gd name="T56" fmla="*/ 2878 w 2880"/>
                <a:gd name="T57" fmla="*/ 1475 h 3298"/>
                <a:gd name="T58" fmla="*/ 2791 w 2880"/>
                <a:gd name="T59" fmla="*/ 1650 h 3298"/>
                <a:gd name="T60" fmla="*/ 2661 w 2880"/>
                <a:gd name="T61" fmla="*/ 1726 h 3298"/>
                <a:gd name="T62" fmla="*/ 2478 w 2880"/>
                <a:gd name="T63" fmla="*/ 1720 h 3298"/>
                <a:gd name="T64" fmla="*/ 2189 w 2880"/>
                <a:gd name="T65" fmla="*/ 1741 h 3298"/>
                <a:gd name="T66" fmla="*/ 1695 w 2880"/>
                <a:gd name="T67" fmla="*/ 1967 h 3298"/>
                <a:gd name="T68" fmla="*/ 1720 w 2880"/>
                <a:gd name="T69" fmla="*/ 2175 h 3298"/>
                <a:gd name="T70" fmla="*/ 1732 w 2880"/>
                <a:gd name="T71" fmla="*/ 2364 h 3298"/>
                <a:gd name="T72" fmla="*/ 1583 w 2880"/>
                <a:gd name="T73" fmla="*/ 2571 h 3298"/>
                <a:gd name="T74" fmla="*/ 1875 w 2880"/>
                <a:gd name="T75" fmla="*/ 2920 h 3298"/>
                <a:gd name="T76" fmla="*/ 1862 w 2880"/>
                <a:gd name="T77" fmla="*/ 3110 h 3298"/>
                <a:gd name="T78" fmla="*/ 1732 w 2880"/>
                <a:gd name="T79" fmla="*/ 3258 h 3298"/>
                <a:gd name="T80" fmla="*/ 1583 w 2880"/>
                <a:gd name="T81" fmla="*/ 3298 h 3298"/>
                <a:gd name="T82" fmla="*/ 1400 w 2880"/>
                <a:gd name="T83" fmla="*/ 3237 h 3298"/>
                <a:gd name="T84" fmla="*/ 736 w 2880"/>
                <a:gd name="T85" fmla="*/ 2833 h 3298"/>
                <a:gd name="T86" fmla="*/ 548 w 2880"/>
                <a:gd name="T87" fmla="*/ 2870 h 3298"/>
                <a:gd name="T88" fmla="*/ 373 w 2880"/>
                <a:gd name="T89" fmla="*/ 2784 h 3298"/>
                <a:gd name="T90" fmla="*/ 10 w 2880"/>
                <a:gd name="T91" fmla="*/ 2364 h 3298"/>
                <a:gd name="T92" fmla="*/ 23 w 2880"/>
                <a:gd name="T93" fmla="*/ 2175 h 3298"/>
                <a:gd name="T94" fmla="*/ 683 w 2880"/>
                <a:gd name="T95" fmla="*/ 1479 h 3298"/>
                <a:gd name="T96" fmla="*/ 980 w 2880"/>
                <a:gd name="T97" fmla="*/ 1059 h 3298"/>
                <a:gd name="T98" fmla="*/ 1166 w 2880"/>
                <a:gd name="T99" fmla="*/ 579 h 3298"/>
                <a:gd name="T100" fmla="*/ 1146 w 2880"/>
                <a:gd name="T101" fmla="*/ 367 h 3298"/>
                <a:gd name="T102" fmla="*/ 1162 w 2880"/>
                <a:gd name="T103" fmla="*/ 185 h 3298"/>
                <a:gd name="T104" fmla="*/ 1291 w 2880"/>
                <a:gd name="T105" fmla="*/ 40 h 3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0" h="3298">
                  <a:moveTo>
                    <a:pt x="1155" y="2430"/>
                  </a:moveTo>
                  <a:lnTo>
                    <a:pt x="1014" y="2571"/>
                  </a:lnTo>
                  <a:lnTo>
                    <a:pt x="1511" y="3068"/>
                  </a:lnTo>
                  <a:lnTo>
                    <a:pt x="1530" y="3083"/>
                  </a:lnTo>
                  <a:lnTo>
                    <a:pt x="1549" y="3092"/>
                  </a:lnTo>
                  <a:lnTo>
                    <a:pt x="1571" y="3096"/>
                  </a:lnTo>
                  <a:lnTo>
                    <a:pt x="1593" y="3096"/>
                  </a:lnTo>
                  <a:lnTo>
                    <a:pt x="1615" y="3092"/>
                  </a:lnTo>
                  <a:lnTo>
                    <a:pt x="1635" y="3083"/>
                  </a:lnTo>
                  <a:lnTo>
                    <a:pt x="1654" y="3068"/>
                  </a:lnTo>
                  <a:lnTo>
                    <a:pt x="1668" y="3049"/>
                  </a:lnTo>
                  <a:lnTo>
                    <a:pt x="1678" y="3030"/>
                  </a:lnTo>
                  <a:lnTo>
                    <a:pt x="1683" y="3008"/>
                  </a:lnTo>
                  <a:lnTo>
                    <a:pt x="1683" y="2986"/>
                  </a:lnTo>
                  <a:lnTo>
                    <a:pt x="1678" y="2964"/>
                  </a:lnTo>
                  <a:lnTo>
                    <a:pt x="1668" y="2944"/>
                  </a:lnTo>
                  <a:lnTo>
                    <a:pt x="1654" y="2926"/>
                  </a:lnTo>
                  <a:lnTo>
                    <a:pt x="1155" y="2430"/>
                  </a:lnTo>
                  <a:close/>
                  <a:moveTo>
                    <a:pt x="1445" y="2150"/>
                  </a:moveTo>
                  <a:lnTo>
                    <a:pt x="1412" y="2180"/>
                  </a:lnTo>
                  <a:lnTo>
                    <a:pt x="1382" y="2206"/>
                  </a:lnTo>
                  <a:lnTo>
                    <a:pt x="1356" y="2231"/>
                  </a:lnTo>
                  <a:lnTo>
                    <a:pt x="1334" y="2252"/>
                  </a:lnTo>
                  <a:lnTo>
                    <a:pt x="1315" y="2272"/>
                  </a:lnTo>
                  <a:lnTo>
                    <a:pt x="1298" y="2287"/>
                  </a:lnTo>
                  <a:lnTo>
                    <a:pt x="1440" y="2430"/>
                  </a:lnTo>
                  <a:lnTo>
                    <a:pt x="1511" y="2359"/>
                  </a:lnTo>
                  <a:lnTo>
                    <a:pt x="1525" y="2340"/>
                  </a:lnTo>
                  <a:lnTo>
                    <a:pt x="1536" y="2320"/>
                  </a:lnTo>
                  <a:lnTo>
                    <a:pt x="1540" y="2299"/>
                  </a:lnTo>
                  <a:lnTo>
                    <a:pt x="1540" y="2277"/>
                  </a:lnTo>
                  <a:lnTo>
                    <a:pt x="1536" y="2255"/>
                  </a:lnTo>
                  <a:lnTo>
                    <a:pt x="1525" y="2235"/>
                  </a:lnTo>
                  <a:lnTo>
                    <a:pt x="1511" y="2216"/>
                  </a:lnTo>
                  <a:lnTo>
                    <a:pt x="1445" y="2150"/>
                  </a:lnTo>
                  <a:close/>
                  <a:moveTo>
                    <a:pt x="729" y="1720"/>
                  </a:moveTo>
                  <a:lnTo>
                    <a:pt x="231" y="2216"/>
                  </a:lnTo>
                  <a:lnTo>
                    <a:pt x="217" y="2235"/>
                  </a:lnTo>
                  <a:lnTo>
                    <a:pt x="207" y="2255"/>
                  </a:lnTo>
                  <a:lnTo>
                    <a:pt x="202" y="2277"/>
                  </a:lnTo>
                  <a:lnTo>
                    <a:pt x="202" y="2299"/>
                  </a:lnTo>
                  <a:lnTo>
                    <a:pt x="207" y="2320"/>
                  </a:lnTo>
                  <a:lnTo>
                    <a:pt x="217" y="2340"/>
                  </a:lnTo>
                  <a:lnTo>
                    <a:pt x="231" y="2359"/>
                  </a:lnTo>
                  <a:lnTo>
                    <a:pt x="516" y="2642"/>
                  </a:lnTo>
                  <a:lnTo>
                    <a:pt x="534" y="2656"/>
                  </a:lnTo>
                  <a:lnTo>
                    <a:pt x="554" y="2667"/>
                  </a:lnTo>
                  <a:lnTo>
                    <a:pt x="576" y="2671"/>
                  </a:lnTo>
                  <a:lnTo>
                    <a:pt x="597" y="2671"/>
                  </a:lnTo>
                  <a:lnTo>
                    <a:pt x="619" y="2667"/>
                  </a:lnTo>
                  <a:lnTo>
                    <a:pt x="639" y="2656"/>
                  </a:lnTo>
                  <a:lnTo>
                    <a:pt x="658" y="2642"/>
                  </a:lnTo>
                  <a:lnTo>
                    <a:pt x="666" y="2633"/>
                  </a:lnTo>
                  <a:lnTo>
                    <a:pt x="679" y="2622"/>
                  </a:lnTo>
                  <a:lnTo>
                    <a:pt x="693" y="2606"/>
                  </a:lnTo>
                  <a:lnTo>
                    <a:pt x="712" y="2589"/>
                  </a:lnTo>
                  <a:lnTo>
                    <a:pt x="733" y="2568"/>
                  </a:lnTo>
                  <a:lnTo>
                    <a:pt x="756" y="2545"/>
                  </a:lnTo>
                  <a:lnTo>
                    <a:pt x="781" y="2520"/>
                  </a:lnTo>
                  <a:lnTo>
                    <a:pt x="807" y="2493"/>
                  </a:lnTo>
                  <a:lnTo>
                    <a:pt x="835" y="2466"/>
                  </a:lnTo>
                  <a:lnTo>
                    <a:pt x="863" y="2437"/>
                  </a:lnTo>
                  <a:lnTo>
                    <a:pt x="893" y="2408"/>
                  </a:lnTo>
                  <a:lnTo>
                    <a:pt x="922" y="2379"/>
                  </a:lnTo>
                  <a:lnTo>
                    <a:pt x="951" y="2350"/>
                  </a:lnTo>
                  <a:lnTo>
                    <a:pt x="979" y="2321"/>
                  </a:lnTo>
                  <a:lnTo>
                    <a:pt x="1007" y="2294"/>
                  </a:lnTo>
                  <a:lnTo>
                    <a:pt x="1033" y="2267"/>
                  </a:lnTo>
                  <a:lnTo>
                    <a:pt x="1058" y="2242"/>
                  </a:lnTo>
                  <a:lnTo>
                    <a:pt x="1081" y="2220"/>
                  </a:lnTo>
                  <a:lnTo>
                    <a:pt x="1102" y="2199"/>
                  </a:lnTo>
                  <a:lnTo>
                    <a:pt x="1120" y="2181"/>
                  </a:lnTo>
                  <a:lnTo>
                    <a:pt x="1136" y="2165"/>
                  </a:lnTo>
                  <a:lnTo>
                    <a:pt x="1147" y="2154"/>
                  </a:lnTo>
                  <a:lnTo>
                    <a:pt x="1155" y="2146"/>
                  </a:lnTo>
                  <a:lnTo>
                    <a:pt x="729" y="1720"/>
                  </a:lnTo>
                  <a:close/>
                  <a:moveTo>
                    <a:pt x="1357" y="644"/>
                  </a:moveTo>
                  <a:lnTo>
                    <a:pt x="1327" y="746"/>
                  </a:lnTo>
                  <a:lnTo>
                    <a:pt x="1294" y="847"/>
                  </a:lnTo>
                  <a:lnTo>
                    <a:pt x="1255" y="946"/>
                  </a:lnTo>
                  <a:lnTo>
                    <a:pt x="1213" y="1042"/>
                  </a:lnTo>
                  <a:lnTo>
                    <a:pt x="1166" y="1137"/>
                  </a:lnTo>
                  <a:lnTo>
                    <a:pt x="1115" y="1229"/>
                  </a:lnTo>
                  <a:lnTo>
                    <a:pt x="1058" y="1320"/>
                  </a:lnTo>
                  <a:lnTo>
                    <a:pt x="999" y="1407"/>
                  </a:lnTo>
                  <a:lnTo>
                    <a:pt x="935" y="1492"/>
                  </a:lnTo>
                  <a:lnTo>
                    <a:pt x="866" y="1574"/>
                  </a:lnTo>
                  <a:lnTo>
                    <a:pt x="1302" y="2008"/>
                  </a:lnTo>
                  <a:lnTo>
                    <a:pt x="1385" y="1940"/>
                  </a:lnTo>
                  <a:lnTo>
                    <a:pt x="1469" y="1876"/>
                  </a:lnTo>
                  <a:lnTo>
                    <a:pt x="1557" y="1817"/>
                  </a:lnTo>
                  <a:lnTo>
                    <a:pt x="1647" y="1761"/>
                  </a:lnTo>
                  <a:lnTo>
                    <a:pt x="1740" y="1710"/>
                  </a:lnTo>
                  <a:lnTo>
                    <a:pt x="1835" y="1663"/>
                  </a:lnTo>
                  <a:lnTo>
                    <a:pt x="1932" y="1620"/>
                  </a:lnTo>
                  <a:lnTo>
                    <a:pt x="2031" y="1582"/>
                  </a:lnTo>
                  <a:lnTo>
                    <a:pt x="2132" y="1549"/>
                  </a:lnTo>
                  <a:lnTo>
                    <a:pt x="2235" y="1520"/>
                  </a:lnTo>
                  <a:lnTo>
                    <a:pt x="1357" y="644"/>
                  </a:lnTo>
                  <a:close/>
                  <a:moveTo>
                    <a:pt x="1430" y="202"/>
                  </a:moveTo>
                  <a:lnTo>
                    <a:pt x="1408" y="206"/>
                  </a:lnTo>
                  <a:lnTo>
                    <a:pt x="1387" y="215"/>
                  </a:lnTo>
                  <a:lnTo>
                    <a:pt x="1369" y="230"/>
                  </a:lnTo>
                  <a:lnTo>
                    <a:pt x="1354" y="249"/>
                  </a:lnTo>
                  <a:lnTo>
                    <a:pt x="1345" y="268"/>
                  </a:lnTo>
                  <a:lnTo>
                    <a:pt x="1340" y="290"/>
                  </a:lnTo>
                  <a:lnTo>
                    <a:pt x="1340" y="312"/>
                  </a:lnTo>
                  <a:lnTo>
                    <a:pt x="1345" y="334"/>
                  </a:lnTo>
                  <a:lnTo>
                    <a:pt x="1354" y="354"/>
                  </a:lnTo>
                  <a:lnTo>
                    <a:pt x="1369" y="372"/>
                  </a:lnTo>
                  <a:lnTo>
                    <a:pt x="2507" y="1507"/>
                  </a:lnTo>
                  <a:lnTo>
                    <a:pt x="2525" y="1522"/>
                  </a:lnTo>
                  <a:lnTo>
                    <a:pt x="2545" y="1531"/>
                  </a:lnTo>
                  <a:lnTo>
                    <a:pt x="2567" y="1536"/>
                  </a:lnTo>
                  <a:lnTo>
                    <a:pt x="2589" y="1536"/>
                  </a:lnTo>
                  <a:lnTo>
                    <a:pt x="2611" y="1531"/>
                  </a:lnTo>
                  <a:lnTo>
                    <a:pt x="2631" y="1522"/>
                  </a:lnTo>
                  <a:lnTo>
                    <a:pt x="2650" y="1507"/>
                  </a:lnTo>
                  <a:lnTo>
                    <a:pt x="2664" y="1489"/>
                  </a:lnTo>
                  <a:lnTo>
                    <a:pt x="2674" y="1469"/>
                  </a:lnTo>
                  <a:lnTo>
                    <a:pt x="2678" y="1447"/>
                  </a:lnTo>
                  <a:lnTo>
                    <a:pt x="2678" y="1425"/>
                  </a:lnTo>
                  <a:lnTo>
                    <a:pt x="2674" y="1404"/>
                  </a:lnTo>
                  <a:lnTo>
                    <a:pt x="2664" y="1383"/>
                  </a:lnTo>
                  <a:lnTo>
                    <a:pt x="2650" y="1366"/>
                  </a:lnTo>
                  <a:lnTo>
                    <a:pt x="1511" y="230"/>
                  </a:lnTo>
                  <a:lnTo>
                    <a:pt x="1493" y="215"/>
                  </a:lnTo>
                  <a:lnTo>
                    <a:pt x="1473" y="206"/>
                  </a:lnTo>
                  <a:lnTo>
                    <a:pt x="1451" y="202"/>
                  </a:lnTo>
                  <a:lnTo>
                    <a:pt x="1430" y="202"/>
                  </a:lnTo>
                  <a:close/>
                  <a:moveTo>
                    <a:pt x="1440" y="0"/>
                  </a:moveTo>
                  <a:lnTo>
                    <a:pt x="1479" y="3"/>
                  </a:lnTo>
                  <a:lnTo>
                    <a:pt x="1517" y="11"/>
                  </a:lnTo>
                  <a:lnTo>
                    <a:pt x="1554" y="22"/>
                  </a:lnTo>
                  <a:lnTo>
                    <a:pt x="1589" y="40"/>
                  </a:lnTo>
                  <a:lnTo>
                    <a:pt x="1622" y="62"/>
                  </a:lnTo>
                  <a:lnTo>
                    <a:pt x="1654" y="89"/>
                  </a:lnTo>
                  <a:lnTo>
                    <a:pt x="2791" y="1223"/>
                  </a:lnTo>
                  <a:lnTo>
                    <a:pt x="2818" y="1254"/>
                  </a:lnTo>
                  <a:lnTo>
                    <a:pt x="2840" y="1288"/>
                  </a:lnTo>
                  <a:lnTo>
                    <a:pt x="2858" y="1323"/>
                  </a:lnTo>
                  <a:lnTo>
                    <a:pt x="2870" y="1359"/>
                  </a:lnTo>
                  <a:lnTo>
                    <a:pt x="2878" y="1398"/>
                  </a:lnTo>
                  <a:lnTo>
                    <a:pt x="2880" y="1436"/>
                  </a:lnTo>
                  <a:lnTo>
                    <a:pt x="2878" y="1475"/>
                  </a:lnTo>
                  <a:lnTo>
                    <a:pt x="2870" y="1512"/>
                  </a:lnTo>
                  <a:lnTo>
                    <a:pt x="2858" y="1550"/>
                  </a:lnTo>
                  <a:lnTo>
                    <a:pt x="2840" y="1585"/>
                  </a:lnTo>
                  <a:lnTo>
                    <a:pt x="2818" y="1618"/>
                  </a:lnTo>
                  <a:lnTo>
                    <a:pt x="2791" y="1650"/>
                  </a:lnTo>
                  <a:lnTo>
                    <a:pt x="2791" y="1650"/>
                  </a:lnTo>
                  <a:lnTo>
                    <a:pt x="2762" y="1675"/>
                  </a:lnTo>
                  <a:lnTo>
                    <a:pt x="2730" y="1696"/>
                  </a:lnTo>
                  <a:lnTo>
                    <a:pt x="2696" y="1713"/>
                  </a:lnTo>
                  <a:lnTo>
                    <a:pt x="2661" y="1726"/>
                  </a:lnTo>
                  <a:lnTo>
                    <a:pt x="2625" y="1734"/>
                  </a:lnTo>
                  <a:lnTo>
                    <a:pt x="2587" y="1737"/>
                  </a:lnTo>
                  <a:lnTo>
                    <a:pt x="2551" y="1736"/>
                  </a:lnTo>
                  <a:lnTo>
                    <a:pt x="2513" y="1730"/>
                  </a:lnTo>
                  <a:lnTo>
                    <a:pt x="2478" y="1720"/>
                  </a:lnTo>
                  <a:lnTo>
                    <a:pt x="2443" y="1705"/>
                  </a:lnTo>
                  <a:lnTo>
                    <a:pt x="2410" y="1686"/>
                  </a:lnTo>
                  <a:lnTo>
                    <a:pt x="2401" y="1687"/>
                  </a:lnTo>
                  <a:lnTo>
                    <a:pt x="2294" y="1712"/>
                  </a:lnTo>
                  <a:lnTo>
                    <a:pt x="2189" y="1741"/>
                  </a:lnTo>
                  <a:lnTo>
                    <a:pt x="2085" y="1776"/>
                  </a:lnTo>
                  <a:lnTo>
                    <a:pt x="1984" y="1816"/>
                  </a:lnTo>
                  <a:lnTo>
                    <a:pt x="1885" y="1862"/>
                  </a:lnTo>
                  <a:lnTo>
                    <a:pt x="1789" y="1912"/>
                  </a:lnTo>
                  <a:lnTo>
                    <a:pt x="1695" y="1967"/>
                  </a:lnTo>
                  <a:lnTo>
                    <a:pt x="1606" y="2026"/>
                  </a:lnTo>
                  <a:lnTo>
                    <a:pt x="1654" y="2075"/>
                  </a:lnTo>
                  <a:lnTo>
                    <a:pt x="1681" y="2105"/>
                  </a:lnTo>
                  <a:lnTo>
                    <a:pt x="1703" y="2139"/>
                  </a:lnTo>
                  <a:lnTo>
                    <a:pt x="1720" y="2175"/>
                  </a:lnTo>
                  <a:lnTo>
                    <a:pt x="1732" y="2211"/>
                  </a:lnTo>
                  <a:lnTo>
                    <a:pt x="1739" y="2250"/>
                  </a:lnTo>
                  <a:lnTo>
                    <a:pt x="1742" y="2287"/>
                  </a:lnTo>
                  <a:lnTo>
                    <a:pt x="1739" y="2326"/>
                  </a:lnTo>
                  <a:lnTo>
                    <a:pt x="1732" y="2364"/>
                  </a:lnTo>
                  <a:lnTo>
                    <a:pt x="1720" y="2400"/>
                  </a:lnTo>
                  <a:lnTo>
                    <a:pt x="1703" y="2436"/>
                  </a:lnTo>
                  <a:lnTo>
                    <a:pt x="1681" y="2469"/>
                  </a:lnTo>
                  <a:lnTo>
                    <a:pt x="1654" y="2500"/>
                  </a:lnTo>
                  <a:lnTo>
                    <a:pt x="1583" y="2571"/>
                  </a:lnTo>
                  <a:lnTo>
                    <a:pt x="1796" y="2784"/>
                  </a:lnTo>
                  <a:lnTo>
                    <a:pt x="1823" y="2815"/>
                  </a:lnTo>
                  <a:lnTo>
                    <a:pt x="1845" y="2849"/>
                  </a:lnTo>
                  <a:lnTo>
                    <a:pt x="1862" y="2884"/>
                  </a:lnTo>
                  <a:lnTo>
                    <a:pt x="1875" y="2920"/>
                  </a:lnTo>
                  <a:lnTo>
                    <a:pt x="1882" y="2959"/>
                  </a:lnTo>
                  <a:lnTo>
                    <a:pt x="1884" y="2997"/>
                  </a:lnTo>
                  <a:lnTo>
                    <a:pt x="1882" y="3036"/>
                  </a:lnTo>
                  <a:lnTo>
                    <a:pt x="1875" y="3073"/>
                  </a:lnTo>
                  <a:lnTo>
                    <a:pt x="1862" y="3110"/>
                  </a:lnTo>
                  <a:lnTo>
                    <a:pt x="1845" y="3146"/>
                  </a:lnTo>
                  <a:lnTo>
                    <a:pt x="1823" y="3179"/>
                  </a:lnTo>
                  <a:lnTo>
                    <a:pt x="1796" y="3210"/>
                  </a:lnTo>
                  <a:lnTo>
                    <a:pt x="1765" y="3237"/>
                  </a:lnTo>
                  <a:lnTo>
                    <a:pt x="1732" y="3258"/>
                  </a:lnTo>
                  <a:lnTo>
                    <a:pt x="1697" y="3276"/>
                  </a:lnTo>
                  <a:lnTo>
                    <a:pt x="1659" y="3289"/>
                  </a:lnTo>
                  <a:lnTo>
                    <a:pt x="1621" y="3296"/>
                  </a:lnTo>
                  <a:lnTo>
                    <a:pt x="1583" y="3298"/>
                  </a:lnTo>
                  <a:lnTo>
                    <a:pt x="1583" y="3298"/>
                  </a:lnTo>
                  <a:lnTo>
                    <a:pt x="1544" y="3296"/>
                  </a:lnTo>
                  <a:lnTo>
                    <a:pt x="1506" y="3289"/>
                  </a:lnTo>
                  <a:lnTo>
                    <a:pt x="1469" y="3276"/>
                  </a:lnTo>
                  <a:lnTo>
                    <a:pt x="1434" y="3258"/>
                  </a:lnTo>
                  <a:lnTo>
                    <a:pt x="1400" y="3237"/>
                  </a:lnTo>
                  <a:lnTo>
                    <a:pt x="1369" y="3210"/>
                  </a:lnTo>
                  <a:lnTo>
                    <a:pt x="872" y="2714"/>
                  </a:lnTo>
                  <a:lnTo>
                    <a:pt x="800" y="2784"/>
                  </a:lnTo>
                  <a:lnTo>
                    <a:pt x="770" y="2811"/>
                  </a:lnTo>
                  <a:lnTo>
                    <a:pt x="736" y="2833"/>
                  </a:lnTo>
                  <a:lnTo>
                    <a:pt x="701" y="2851"/>
                  </a:lnTo>
                  <a:lnTo>
                    <a:pt x="663" y="2862"/>
                  </a:lnTo>
                  <a:lnTo>
                    <a:pt x="626" y="2870"/>
                  </a:lnTo>
                  <a:lnTo>
                    <a:pt x="587" y="2873"/>
                  </a:lnTo>
                  <a:lnTo>
                    <a:pt x="548" y="2870"/>
                  </a:lnTo>
                  <a:lnTo>
                    <a:pt x="510" y="2862"/>
                  </a:lnTo>
                  <a:lnTo>
                    <a:pt x="473" y="2851"/>
                  </a:lnTo>
                  <a:lnTo>
                    <a:pt x="438" y="2833"/>
                  </a:lnTo>
                  <a:lnTo>
                    <a:pt x="405" y="2811"/>
                  </a:lnTo>
                  <a:lnTo>
                    <a:pt x="373" y="2784"/>
                  </a:lnTo>
                  <a:lnTo>
                    <a:pt x="89" y="2500"/>
                  </a:lnTo>
                  <a:lnTo>
                    <a:pt x="61" y="2469"/>
                  </a:lnTo>
                  <a:lnTo>
                    <a:pt x="40" y="2436"/>
                  </a:lnTo>
                  <a:lnTo>
                    <a:pt x="23" y="2400"/>
                  </a:lnTo>
                  <a:lnTo>
                    <a:pt x="10" y="2364"/>
                  </a:lnTo>
                  <a:lnTo>
                    <a:pt x="3" y="2326"/>
                  </a:lnTo>
                  <a:lnTo>
                    <a:pt x="0" y="2287"/>
                  </a:lnTo>
                  <a:lnTo>
                    <a:pt x="3" y="2249"/>
                  </a:lnTo>
                  <a:lnTo>
                    <a:pt x="10" y="2211"/>
                  </a:lnTo>
                  <a:lnTo>
                    <a:pt x="23" y="2175"/>
                  </a:lnTo>
                  <a:lnTo>
                    <a:pt x="40" y="2139"/>
                  </a:lnTo>
                  <a:lnTo>
                    <a:pt x="61" y="2105"/>
                  </a:lnTo>
                  <a:lnTo>
                    <a:pt x="89" y="2075"/>
                  </a:lnTo>
                  <a:lnTo>
                    <a:pt x="611" y="1554"/>
                  </a:lnTo>
                  <a:lnTo>
                    <a:pt x="683" y="1479"/>
                  </a:lnTo>
                  <a:lnTo>
                    <a:pt x="751" y="1400"/>
                  </a:lnTo>
                  <a:lnTo>
                    <a:pt x="814" y="1319"/>
                  </a:lnTo>
                  <a:lnTo>
                    <a:pt x="874" y="1235"/>
                  </a:lnTo>
                  <a:lnTo>
                    <a:pt x="929" y="1148"/>
                  </a:lnTo>
                  <a:lnTo>
                    <a:pt x="980" y="1059"/>
                  </a:lnTo>
                  <a:lnTo>
                    <a:pt x="1026" y="967"/>
                  </a:lnTo>
                  <a:lnTo>
                    <a:pt x="1068" y="873"/>
                  </a:lnTo>
                  <a:lnTo>
                    <a:pt x="1105" y="777"/>
                  </a:lnTo>
                  <a:lnTo>
                    <a:pt x="1138" y="679"/>
                  </a:lnTo>
                  <a:lnTo>
                    <a:pt x="1166" y="579"/>
                  </a:lnTo>
                  <a:lnTo>
                    <a:pt x="1189" y="478"/>
                  </a:lnTo>
                  <a:lnTo>
                    <a:pt x="1190" y="469"/>
                  </a:lnTo>
                  <a:lnTo>
                    <a:pt x="1171" y="437"/>
                  </a:lnTo>
                  <a:lnTo>
                    <a:pt x="1156" y="403"/>
                  </a:lnTo>
                  <a:lnTo>
                    <a:pt x="1146" y="367"/>
                  </a:lnTo>
                  <a:lnTo>
                    <a:pt x="1140" y="331"/>
                  </a:lnTo>
                  <a:lnTo>
                    <a:pt x="1139" y="294"/>
                  </a:lnTo>
                  <a:lnTo>
                    <a:pt x="1142" y="257"/>
                  </a:lnTo>
                  <a:lnTo>
                    <a:pt x="1149" y="221"/>
                  </a:lnTo>
                  <a:lnTo>
                    <a:pt x="1162" y="185"/>
                  </a:lnTo>
                  <a:lnTo>
                    <a:pt x="1178" y="151"/>
                  </a:lnTo>
                  <a:lnTo>
                    <a:pt x="1200" y="119"/>
                  </a:lnTo>
                  <a:lnTo>
                    <a:pt x="1227" y="89"/>
                  </a:lnTo>
                  <a:lnTo>
                    <a:pt x="1258" y="62"/>
                  </a:lnTo>
                  <a:lnTo>
                    <a:pt x="1291" y="40"/>
                  </a:lnTo>
                  <a:lnTo>
                    <a:pt x="1326" y="22"/>
                  </a:lnTo>
                  <a:lnTo>
                    <a:pt x="1364" y="11"/>
                  </a:lnTo>
                  <a:lnTo>
                    <a:pt x="1401" y="3"/>
                  </a:lnTo>
                  <a:lnTo>
                    <a:pt x="14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2381250" y="3911600"/>
              <a:ext cx="49213" cy="49213"/>
            </a:xfrm>
            <a:custGeom>
              <a:avLst/>
              <a:gdLst>
                <a:gd name="T0" fmla="*/ 231 w 342"/>
                <a:gd name="T1" fmla="*/ 0 h 341"/>
                <a:gd name="T2" fmla="*/ 253 w 342"/>
                <a:gd name="T3" fmla="*/ 0 h 341"/>
                <a:gd name="T4" fmla="*/ 274 w 342"/>
                <a:gd name="T5" fmla="*/ 5 h 341"/>
                <a:gd name="T6" fmla="*/ 295 w 342"/>
                <a:gd name="T7" fmla="*/ 14 h 341"/>
                <a:gd name="T8" fmla="*/ 313 w 342"/>
                <a:gd name="T9" fmla="*/ 29 h 341"/>
                <a:gd name="T10" fmla="*/ 327 w 342"/>
                <a:gd name="T11" fmla="*/ 47 h 341"/>
                <a:gd name="T12" fmla="*/ 337 w 342"/>
                <a:gd name="T13" fmla="*/ 67 h 341"/>
                <a:gd name="T14" fmla="*/ 342 w 342"/>
                <a:gd name="T15" fmla="*/ 88 h 341"/>
                <a:gd name="T16" fmla="*/ 342 w 342"/>
                <a:gd name="T17" fmla="*/ 111 h 341"/>
                <a:gd name="T18" fmla="*/ 337 w 342"/>
                <a:gd name="T19" fmla="*/ 132 h 341"/>
                <a:gd name="T20" fmla="*/ 327 w 342"/>
                <a:gd name="T21" fmla="*/ 153 h 341"/>
                <a:gd name="T22" fmla="*/ 313 w 342"/>
                <a:gd name="T23" fmla="*/ 170 h 341"/>
                <a:gd name="T24" fmla="*/ 171 w 342"/>
                <a:gd name="T25" fmla="*/ 313 h 341"/>
                <a:gd name="T26" fmla="*/ 152 w 342"/>
                <a:gd name="T27" fmla="*/ 326 h 341"/>
                <a:gd name="T28" fmla="*/ 132 w 342"/>
                <a:gd name="T29" fmla="*/ 337 h 341"/>
                <a:gd name="T30" fmla="*/ 110 w 342"/>
                <a:gd name="T31" fmla="*/ 341 h 341"/>
                <a:gd name="T32" fmla="*/ 89 w 342"/>
                <a:gd name="T33" fmla="*/ 341 h 341"/>
                <a:gd name="T34" fmla="*/ 67 w 342"/>
                <a:gd name="T35" fmla="*/ 337 h 341"/>
                <a:gd name="T36" fmla="*/ 47 w 342"/>
                <a:gd name="T37" fmla="*/ 326 h 341"/>
                <a:gd name="T38" fmla="*/ 29 w 342"/>
                <a:gd name="T39" fmla="*/ 313 h 341"/>
                <a:gd name="T40" fmla="*/ 15 w 342"/>
                <a:gd name="T41" fmla="*/ 294 h 341"/>
                <a:gd name="T42" fmla="*/ 4 w 342"/>
                <a:gd name="T43" fmla="*/ 274 h 341"/>
                <a:gd name="T44" fmla="*/ 0 w 342"/>
                <a:gd name="T45" fmla="*/ 253 h 341"/>
                <a:gd name="T46" fmla="*/ 0 w 342"/>
                <a:gd name="T47" fmla="*/ 231 h 341"/>
                <a:gd name="T48" fmla="*/ 4 w 342"/>
                <a:gd name="T49" fmla="*/ 209 h 341"/>
                <a:gd name="T50" fmla="*/ 15 w 342"/>
                <a:gd name="T51" fmla="*/ 189 h 341"/>
                <a:gd name="T52" fmla="*/ 29 w 342"/>
                <a:gd name="T53" fmla="*/ 170 h 341"/>
                <a:gd name="T54" fmla="*/ 171 w 342"/>
                <a:gd name="T55" fmla="*/ 29 h 341"/>
                <a:gd name="T56" fmla="*/ 189 w 342"/>
                <a:gd name="T57" fmla="*/ 14 h 341"/>
                <a:gd name="T58" fmla="*/ 210 w 342"/>
                <a:gd name="T59" fmla="*/ 5 h 341"/>
                <a:gd name="T60" fmla="*/ 231 w 342"/>
                <a:gd name="T6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2" h="341">
                  <a:moveTo>
                    <a:pt x="231" y="0"/>
                  </a:moveTo>
                  <a:lnTo>
                    <a:pt x="253" y="0"/>
                  </a:lnTo>
                  <a:lnTo>
                    <a:pt x="274" y="5"/>
                  </a:lnTo>
                  <a:lnTo>
                    <a:pt x="295" y="14"/>
                  </a:lnTo>
                  <a:lnTo>
                    <a:pt x="313" y="29"/>
                  </a:lnTo>
                  <a:lnTo>
                    <a:pt x="327" y="47"/>
                  </a:lnTo>
                  <a:lnTo>
                    <a:pt x="337" y="67"/>
                  </a:lnTo>
                  <a:lnTo>
                    <a:pt x="342" y="88"/>
                  </a:lnTo>
                  <a:lnTo>
                    <a:pt x="342" y="111"/>
                  </a:lnTo>
                  <a:lnTo>
                    <a:pt x="337" y="132"/>
                  </a:lnTo>
                  <a:lnTo>
                    <a:pt x="327" y="153"/>
                  </a:lnTo>
                  <a:lnTo>
                    <a:pt x="313" y="170"/>
                  </a:lnTo>
                  <a:lnTo>
                    <a:pt x="171" y="313"/>
                  </a:lnTo>
                  <a:lnTo>
                    <a:pt x="152" y="326"/>
                  </a:lnTo>
                  <a:lnTo>
                    <a:pt x="132" y="337"/>
                  </a:lnTo>
                  <a:lnTo>
                    <a:pt x="110" y="341"/>
                  </a:lnTo>
                  <a:lnTo>
                    <a:pt x="89" y="341"/>
                  </a:lnTo>
                  <a:lnTo>
                    <a:pt x="67" y="337"/>
                  </a:lnTo>
                  <a:lnTo>
                    <a:pt x="47" y="326"/>
                  </a:lnTo>
                  <a:lnTo>
                    <a:pt x="29" y="313"/>
                  </a:lnTo>
                  <a:lnTo>
                    <a:pt x="15" y="294"/>
                  </a:lnTo>
                  <a:lnTo>
                    <a:pt x="4" y="274"/>
                  </a:lnTo>
                  <a:lnTo>
                    <a:pt x="0" y="253"/>
                  </a:lnTo>
                  <a:lnTo>
                    <a:pt x="0" y="231"/>
                  </a:lnTo>
                  <a:lnTo>
                    <a:pt x="4" y="209"/>
                  </a:lnTo>
                  <a:lnTo>
                    <a:pt x="15" y="189"/>
                  </a:lnTo>
                  <a:lnTo>
                    <a:pt x="29" y="170"/>
                  </a:lnTo>
                  <a:lnTo>
                    <a:pt x="171" y="29"/>
                  </a:lnTo>
                  <a:lnTo>
                    <a:pt x="189" y="14"/>
                  </a:lnTo>
                  <a:lnTo>
                    <a:pt x="210" y="5"/>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2601913" y="3598863"/>
              <a:ext cx="28575" cy="57150"/>
            </a:xfrm>
            <a:custGeom>
              <a:avLst/>
              <a:gdLst>
                <a:gd name="T0" fmla="*/ 101 w 201"/>
                <a:gd name="T1" fmla="*/ 0 h 402"/>
                <a:gd name="T2" fmla="*/ 124 w 201"/>
                <a:gd name="T3" fmla="*/ 3 h 402"/>
                <a:gd name="T4" fmla="*/ 144 w 201"/>
                <a:gd name="T5" fmla="*/ 11 h 402"/>
                <a:gd name="T6" fmla="*/ 163 w 201"/>
                <a:gd name="T7" fmla="*/ 23 h 402"/>
                <a:gd name="T8" fmla="*/ 179 w 201"/>
                <a:gd name="T9" fmla="*/ 39 h 402"/>
                <a:gd name="T10" fmla="*/ 191 w 201"/>
                <a:gd name="T11" fmla="*/ 56 h 402"/>
                <a:gd name="T12" fmla="*/ 199 w 201"/>
                <a:gd name="T13" fmla="*/ 78 h 402"/>
                <a:gd name="T14" fmla="*/ 201 w 201"/>
                <a:gd name="T15" fmla="*/ 101 h 402"/>
                <a:gd name="T16" fmla="*/ 201 w 201"/>
                <a:gd name="T17" fmla="*/ 302 h 402"/>
                <a:gd name="T18" fmla="*/ 199 w 201"/>
                <a:gd name="T19" fmla="*/ 325 h 402"/>
                <a:gd name="T20" fmla="*/ 191 w 201"/>
                <a:gd name="T21" fmla="*/ 346 h 402"/>
                <a:gd name="T22" fmla="*/ 179 w 201"/>
                <a:gd name="T23" fmla="*/ 364 h 402"/>
                <a:gd name="T24" fmla="*/ 163 w 201"/>
                <a:gd name="T25" fmla="*/ 380 h 402"/>
                <a:gd name="T26" fmla="*/ 144 w 201"/>
                <a:gd name="T27" fmla="*/ 391 h 402"/>
                <a:gd name="T28" fmla="*/ 124 w 201"/>
                <a:gd name="T29" fmla="*/ 400 h 402"/>
                <a:gd name="T30" fmla="*/ 101 w 201"/>
                <a:gd name="T31" fmla="*/ 402 h 402"/>
                <a:gd name="T32" fmla="*/ 78 w 201"/>
                <a:gd name="T33" fmla="*/ 400 h 402"/>
                <a:gd name="T34" fmla="*/ 57 w 201"/>
                <a:gd name="T35" fmla="*/ 391 h 402"/>
                <a:gd name="T36" fmla="*/ 38 w 201"/>
                <a:gd name="T37" fmla="*/ 380 h 402"/>
                <a:gd name="T38" fmla="*/ 22 w 201"/>
                <a:gd name="T39" fmla="*/ 364 h 402"/>
                <a:gd name="T40" fmla="*/ 10 w 201"/>
                <a:gd name="T41" fmla="*/ 346 h 402"/>
                <a:gd name="T42" fmla="*/ 3 w 201"/>
                <a:gd name="T43" fmla="*/ 325 h 402"/>
                <a:gd name="T44" fmla="*/ 0 w 201"/>
                <a:gd name="T45" fmla="*/ 302 h 402"/>
                <a:gd name="T46" fmla="*/ 0 w 201"/>
                <a:gd name="T47" fmla="*/ 101 h 402"/>
                <a:gd name="T48" fmla="*/ 3 w 201"/>
                <a:gd name="T49" fmla="*/ 78 h 402"/>
                <a:gd name="T50" fmla="*/ 10 w 201"/>
                <a:gd name="T51" fmla="*/ 56 h 402"/>
                <a:gd name="T52" fmla="*/ 22 w 201"/>
                <a:gd name="T53" fmla="*/ 39 h 402"/>
                <a:gd name="T54" fmla="*/ 38 w 201"/>
                <a:gd name="T55" fmla="*/ 23 h 402"/>
                <a:gd name="T56" fmla="*/ 57 w 201"/>
                <a:gd name="T57" fmla="*/ 11 h 402"/>
                <a:gd name="T58" fmla="*/ 78 w 201"/>
                <a:gd name="T59" fmla="*/ 3 h 402"/>
                <a:gd name="T60" fmla="*/ 101 w 201"/>
                <a:gd name="T6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1" h="402">
                  <a:moveTo>
                    <a:pt x="101" y="0"/>
                  </a:moveTo>
                  <a:lnTo>
                    <a:pt x="124" y="3"/>
                  </a:lnTo>
                  <a:lnTo>
                    <a:pt x="144" y="11"/>
                  </a:lnTo>
                  <a:lnTo>
                    <a:pt x="163" y="23"/>
                  </a:lnTo>
                  <a:lnTo>
                    <a:pt x="179" y="39"/>
                  </a:lnTo>
                  <a:lnTo>
                    <a:pt x="191" y="56"/>
                  </a:lnTo>
                  <a:lnTo>
                    <a:pt x="199" y="78"/>
                  </a:lnTo>
                  <a:lnTo>
                    <a:pt x="201" y="101"/>
                  </a:lnTo>
                  <a:lnTo>
                    <a:pt x="201" y="302"/>
                  </a:lnTo>
                  <a:lnTo>
                    <a:pt x="199" y="325"/>
                  </a:lnTo>
                  <a:lnTo>
                    <a:pt x="191" y="346"/>
                  </a:lnTo>
                  <a:lnTo>
                    <a:pt x="179" y="364"/>
                  </a:lnTo>
                  <a:lnTo>
                    <a:pt x="163" y="380"/>
                  </a:lnTo>
                  <a:lnTo>
                    <a:pt x="144" y="391"/>
                  </a:lnTo>
                  <a:lnTo>
                    <a:pt x="124" y="400"/>
                  </a:lnTo>
                  <a:lnTo>
                    <a:pt x="101" y="402"/>
                  </a:lnTo>
                  <a:lnTo>
                    <a:pt x="78" y="400"/>
                  </a:lnTo>
                  <a:lnTo>
                    <a:pt x="57" y="391"/>
                  </a:lnTo>
                  <a:lnTo>
                    <a:pt x="38" y="380"/>
                  </a:lnTo>
                  <a:lnTo>
                    <a:pt x="22" y="364"/>
                  </a:lnTo>
                  <a:lnTo>
                    <a:pt x="10" y="346"/>
                  </a:lnTo>
                  <a:lnTo>
                    <a:pt x="3" y="325"/>
                  </a:lnTo>
                  <a:lnTo>
                    <a:pt x="0" y="302"/>
                  </a:lnTo>
                  <a:lnTo>
                    <a:pt x="0" y="101"/>
                  </a:lnTo>
                  <a:lnTo>
                    <a:pt x="3" y="78"/>
                  </a:lnTo>
                  <a:lnTo>
                    <a:pt x="10" y="56"/>
                  </a:lnTo>
                  <a:lnTo>
                    <a:pt x="22" y="39"/>
                  </a:lnTo>
                  <a:lnTo>
                    <a:pt x="38" y="23"/>
                  </a:lnTo>
                  <a:lnTo>
                    <a:pt x="57" y="11"/>
                  </a:lnTo>
                  <a:lnTo>
                    <a:pt x="78"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2689225" y="3714750"/>
              <a:ext cx="58738" cy="28575"/>
            </a:xfrm>
            <a:custGeom>
              <a:avLst/>
              <a:gdLst>
                <a:gd name="T0" fmla="*/ 101 w 403"/>
                <a:gd name="T1" fmla="*/ 0 h 201"/>
                <a:gd name="T2" fmla="*/ 303 w 403"/>
                <a:gd name="T3" fmla="*/ 0 h 201"/>
                <a:gd name="T4" fmla="*/ 326 w 403"/>
                <a:gd name="T5" fmla="*/ 3 h 201"/>
                <a:gd name="T6" fmla="*/ 346 w 403"/>
                <a:gd name="T7" fmla="*/ 11 h 201"/>
                <a:gd name="T8" fmla="*/ 365 w 403"/>
                <a:gd name="T9" fmla="*/ 22 h 201"/>
                <a:gd name="T10" fmla="*/ 381 w 403"/>
                <a:gd name="T11" fmla="*/ 38 h 201"/>
                <a:gd name="T12" fmla="*/ 392 w 403"/>
                <a:gd name="T13" fmla="*/ 56 h 201"/>
                <a:gd name="T14" fmla="*/ 401 w 403"/>
                <a:gd name="T15" fmla="*/ 77 h 201"/>
                <a:gd name="T16" fmla="*/ 403 w 403"/>
                <a:gd name="T17" fmla="*/ 101 h 201"/>
                <a:gd name="T18" fmla="*/ 401 w 403"/>
                <a:gd name="T19" fmla="*/ 124 h 201"/>
                <a:gd name="T20" fmla="*/ 392 w 403"/>
                <a:gd name="T21" fmla="*/ 145 h 201"/>
                <a:gd name="T22" fmla="*/ 381 w 403"/>
                <a:gd name="T23" fmla="*/ 163 h 201"/>
                <a:gd name="T24" fmla="*/ 365 w 403"/>
                <a:gd name="T25" fmla="*/ 179 h 201"/>
                <a:gd name="T26" fmla="*/ 346 w 403"/>
                <a:gd name="T27" fmla="*/ 190 h 201"/>
                <a:gd name="T28" fmla="*/ 326 w 403"/>
                <a:gd name="T29" fmla="*/ 199 h 201"/>
                <a:gd name="T30" fmla="*/ 303 w 403"/>
                <a:gd name="T31" fmla="*/ 201 h 201"/>
                <a:gd name="T32" fmla="*/ 101 w 403"/>
                <a:gd name="T33" fmla="*/ 201 h 201"/>
                <a:gd name="T34" fmla="*/ 78 w 403"/>
                <a:gd name="T35" fmla="*/ 199 h 201"/>
                <a:gd name="T36" fmla="*/ 57 w 403"/>
                <a:gd name="T37" fmla="*/ 190 h 201"/>
                <a:gd name="T38" fmla="*/ 38 w 403"/>
                <a:gd name="T39" fmla="*/ 179 h 201"/>
                <a:gd name="T40" fmla="*/ 22 w 403"/>
                <a:gd name="T41" fmla="*/ 163 h 201"/>
                <a:gd name="T42" fmla="*/ 11 w 403"/>
                <a:gd name="T43" fmla="*/ 145 h 201"/>
                <a:gd name="T44" fmla="*/ 3 w 403"/>
                <a:gd name="T45" fmla="*/ 124 h 201"/>
                <a:gd name="T46" fmla="*/ 0 w 403"/>
                <a:gd name="T47" fmla="*/ 101 h 201"/>
                <a:gd name="T48" fmla="*/ 3 w 403"/>
                <a:gd name="T49" fmla="*/ 77 h 201"/>
                <a:gd name="T50" fmla="*/ 11 w 403"/>
                <a:gd name="T51" fmla="*/ 56 h 201"/>
                <a:gd name="T52" fmla="*/ 22 w 403"/>
                <a:gd name="T53" fmla="*/ 38 h 201"/>
                <a:gd name="T54" fmla="*/ 38 w 403"/>
                <a:gd name="T55" fmla="*/ 22 h 201"/>
                <a:gd name="T56" fmla="*/ 57 w 403"/>
                <a:gd name="T57" fmla="*/ 11 h 201"/>
                <a:gd name="T58" fmla="*/ 78 w 403"/>
                <a:gd name="T59" fmla="*/ 3 h 201"/>
                <a:gd name="T60" fmla="*/ 101 w 403"/>
                <a:gd name="T6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3" h="201">
                  <a:moveTo>
                    <a:pt x="101" y="0"/>
                  </a:moveTo>
                  <a:lnTo>
                    <a:pt x="303" y="0"/>
                  </a:lnTo>
                  <a:lnTo>
                    <a:pt x="326" y="3"/>
                  </a:lnTo>
                  <a:lnTo>
                    <a:pt x="346" y="11"/>
                  </a:lnTo>
                  <a:lnTo>
                    <a:pt x="365" y="22"/>
                  </a:lnTo>
                  <a:lnTo>
                    <a:pt x="381" y="38"/>
                  </a:lnTo>
                  <a:lnTo>
                    <a:pt x="392" y="56"/>
                  </a:lnTo>
                  <a:lnTo>
                    <a:pt x="401" y="77"/>
                  </a:lnTo>
                  <a:lnTo>
                    <a:pt x="403" y="101"/>
                  </a:lnTo>
                  <a:lnTo>
                    <a:pt x="401" y="124"/>
                  </a:lnTo>
                  <a:lnTo>
                    <a:pt x="392" y="145"/>
                  </a:lnTo>
                  <a:lnTo>
                    <a:pt x="381" y="163"/>
                  </a:lnTo>
                  <a:lnTo>
                    <a:pt x="365" y="179"/>
                  </a:lnTo>
                  <a:lnTo>
                    <a:pt x="346" y="190"/>
                  </a:lnTo>
                  <a:lnTo>
                    <a:pt x="326" y="199"/>
                  </a:lnTo>
                  <a:lnTo>
                    <a:pt x="303" y="201"/>
                  </a:lnTo>
                  <a:lnTo>
                    <a:pt x="101" y="201"/>
                  </a:lnTo>
                  <a:lnTo>
                    <a:pt x="78" y="199"/>
                  </a:lnTo>
                  <a:lnTo>
                    <a:pt x="57" y="190"/>
                  </a:lnTo>
                  <a:lnTo>
                    <a:pt x="38" y="179"/>
                  </a:lnTo>
                  <a:lnTo>
                    <a:pt x="22" y="163"/>
                  </a:lnTo>
                  <a:lnTo>
                    <a:pt x="11" y="145"/>
                  </a:lnTo>
                  <a:lnTo>
                    <a:pt x="3" y="124"/>
                  </a:lnTo>
                  <a:lnTo>
                    <a:pt x="0" y="101"/>
                  </a:lnTo>
                  <a:lnTo>
                    <a:pt x="3" y="77"/>
                  </a:lnTo>
                  <a:lnTo>
                    <a:pt x="11" y="56"/>
                  </a:lnTo>
                  <a:lnTo>
                    <a:pt x="22" y="38"/>
                  </a:lnTo>
                  <a:lnTo>
                    <a:pt x="38" y="22"/>
                  </a:lnTo>
                  <a:lnTo>
                    <a:pt x="57" y="11"/>
                  </a:lnTo>
                  <a:lnTo>
                    <a:pt x="78"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2660650" y="3627438"/>
              <a:ext cx="57150" cy="57150"/>
            </a:xfrm>
            <a:custGeom>
              <a:avLst/>
              <a:gdLst>
                <a:gd name="T0" fmla="*/ 290 w 402"/>
                <a:gd name="T1" fmla="*/ 0 h 400"/>
                <a:gd name="T2" fmla="*/ 312 w 402"/>
                <a:gd name="T3" fmla="*/ 0 h 400"/>
                <a:gd name="T4" fmla="*/ 334 w 402"/>
                <a:gd name="T5" fmla="*/ 5 h 400"/>
                <a:gd name="T6" fmla="*/ 354 w 402"/>
                <a:gd name="T7" fmla="*/ 15 h 400"/>
                <a:gd name="T8" fmla="*/ 372 w 402"/>
                <a:gd name="T9" fmla="*/ 29 h 400"/>
                <a:gd name="T10" fmla="*/ 387 w 402"/>
                <a:gd name="T11" fmla="*/ 47 h 400"/>
                <a:gd name="T12" fmla="*/ 396 w 402"/>
                <a:gd name="T13" fmla="*/ 68 h 400"/>
                <a:gd name="T14" fmla="*/ 402 w 402"/>
                <a:gd name="T15" fmla="*/ 88 h 400"/>
                <a:gd name="T16" fmla="*/ 402 w 402"/>
                <a:gd name="T17" fmla="*/ 110 h 400"/>
                <a:gd name="T18" fmla="*/ 396 w 402"/>
                <a:gd name="T19" fmla="*/ 132 h 400"/>
                <a:gd name="T20" fmla="*/ 387 w 402"/>
                <a:gd name="T21" fmla="*/ 153 h 400"/>
                <a:gd name="T22" fmla="*/ 372 w 402"/>
                <a:gd name="T23" fmla="*/ 171 h 400"/>
                <a:gd name="T24" fmla="*/ 171 w 402"/>
                <a:gd name="T25" fmla="*/ 371 h 400"/>
                <a:gd name="T26" fmla="*/ 153 w 402"/>
                <a:gd name="T27" fmla="*/ 386 h 400"/>
                <a:gd name="T28" fmla="*/ 133 w 402"/>
                <a:gd name="T29" fmla="*/ 395 h 400"/>
                <a:gd name="T30" fmla="*/ 111 w 402"/>
                <a:gd name="T31" fmla="*/ 400 h 400"/>
                <a:gd name="T32" fmla="*/ 89 w 402"/>
                <a:gd name="T33" fmla="*/ 400 h 400"/>
                <a:gd name="T34" fmla="*/ 68 w 402"/>
                <a:gd name="T35" fmla="*/ 395 h 400"/>
                <a:gd name="T36" fmla="*/ 47 w 402"/>
                <a:gd name="T37" fmla="*/ 386 h 400"/>
                <a:gd name="T38" fmla="*/ 29 w 402"/>
                <a:gd name="T39" fmla="*/ 371 h 400"/>
                <a:gd name="T40" fmla="*/ 15 w 402"/>
                <a:gd name="T41" fmla="*/ 354 h 400"/>
                <a:gd name="T42" fmla="*/ 5 w 402"/>
                <a:gd name="T43" fmla="*/ 333 h 400"/>
                <a:gd name="T44" fmla="*/ 0 w 402"/>
                <a:gd name="T45" fmla="*/ 311 h 400"/>
                <a:gd name="T46" fmla="*/ 0 w 402"/>
                <a:gd name="T47" fmla="*/ 289 h 400"/>
                <a:gd name="T48" fmla="*/ 5 w 402"/>
                <a:gd name="T49" fmla="*/ 267 h 400"/>
                <a:gd name="T50" fmla="*/ 15 w 402"/>
                <a:gd name="T51" fmla="*/ 248 h 400"/>
                <a:gd name="T52" fmla="*/ 29 w 402"/>
                <a:gd name="T53" fmla="*/ 230 h 400"/>
                <a:gd name="T54" fmla="*/ 231 w 402"/>
                <a:gd name="T55" fmla="*/ 29 h 400"/>
                <a:gd name="T56" fmla="*/ 248 w 402"/>
                <a:gd name="T57" fmla="*/ 15 h 400"/>
                <a:gd name="T58" fmla="*/ 268 w 402"/>
                <a:gd name="T59" fmla="*/ 5 h 400"/>
                <a:gd name="T60" fmla="*/ 290 w 402"/>
                <a:gd name="T6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2" h="400">
                  <a:moveTo>
                    <a:pt x="290" y="0"/>
                  </a:moveTo>
                  <a:lnTo>
                    <a:pt x="312" y="0"/>
                  </a:lnTo>
                  <a:lnTo>
                    <a:pt x="334" y="5"/>
                  </a:lnTo>
                  <a:lnTo>
                    <a:pt x="354" y="15"/>
                  </a:lnTo>
                  <a:lnTo>
                    <a:pt x="372" y="29"/>
                  </a:lnTo>
                  <a:lnTo>
                    <a:pt x="387" y="47"/>
                  </a:lnTo>
                  <a:lnTo>
                    <a:pt x="396" y="68"/>
                  </a:lnTo>
                  <a:lnTo>
                    <a:pt x="402" y="88"/>
                  </a:lnTo>
                  <a:lnTo>
                    <a:pt x="402" y="110"/>
                  </a:lnTo>
                  <a:lnTo>
                    <a:pt x="396" y="132"/>
                  </a:lnTo>
                  <a:lnTo>
                    <a:pt x="387" y="153"/>
                  </a:lnTo>
                  <a:lnTo>
                    <a:pt x="372" y="171"/>
                  </a:lnTo>
                  <a:lnTo>
                    <a:pt x="171" y="371"/>
                  </a:lnTo>
                  <a:lnTo>
                    <a:pt x="153" y="386"/>
                  </a:lnTo>
                  <a:lnTo>
                    <a:pt x="133" y="395"/>
                  </a:lnTo>
                  <a:lnTo>
                    <a:pt x="111" y="400"/>
                  </a:lnTo>
                  <a:lnTo>
                    <a:pt x="89" y="400"/>
                  </a:lnTo>
                  <a:lnTo>
                    <a:pt x="68" y="395"/>
                  </a:lnTo>
                  <a:lnTo>
                    <a:pt x="47" y="386"/>
                  </a:lnTo>
                  <a:lnTo>
                    <a:pt x="29" y="371"/>
                  </a:lnTo>
                  <a:lnTo>
                    <a:pt x="15" y="354"/>
                  </a:lnTo>
                  <a:lnTo>
                    <a:pt x="5" y="333"/>
                  </a:lnTo>
                  <a:lnTo>
                    <a:pt x="0" y="311"/>
                  </a:lnTo>
                  <a:lnTo>
                    <a:pt x="0" y="289"/>
                  </a:lnTo>
                  <a:lnTo>
                    <a:pt x="5" y="267"/>
                  </a:lnTo>
                  <a:lnTo>
                    <a:pt x="15" y="248"/>
                  </a:lnTo>
                  <a:lnTo>
                    <a:pt x="29" y="230"/>
                  </a:lnTo>
                  <a:lnTo>
                    <a:pt x="231" y="29"/>
                  </a:lnTo>
                  <a:lnTo>
                    <a:pt x="248" y="15"/>
                  </a:lnTo>
                  <a:lnTo>
                    <a:pt x="268" y="5"/>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Freeform 37"/>
          <p:cNvSpPr>
            <a:spLocks noEditPoints="1"/>
          </p:cNvSpPr>
          <p:nvPr/>
        </p:nvSpPr>
        <p:spPr bwMode="auto">
          <a:xfrm>
            <a:off x="7557498" y="3218530"/>
            <a:ext cx="326194" cy="326194"/>
          </a:xfrm>
          <a:custGeom>
            <a:avLst/>
            <a:gdLst>
              <a:gd name="T0" fmla="*/ 521 w 3402"/>
              <a:gd name="T1" fmla="*/ 2405 h 3400"/>
              <a:gd name="T2" fmla="*/ 521 w 3402"/>
              <a:gd name="T3" fmla="*/ 3400 h 3400"/>
              <a:gd name="T4" fmla="*/ 255 w 3402"/>
              <a:gd name="T5" fmla="*/ 3400 h 3400"/>
              <a:gd name="T6" fmla="*/ 255 w 3402"/>
              <a:gd name="T7" fmla="*/ 2675 h 3400"/>
              <a:gd name="T8" fmla="*/ 521 w 3402"/>
              <a:gd name="T9" fmla="*/ 2405 h 3400"/>
              <a:gd name="T10" fmla="*/ 2080 w 3402"/>
              <a:gd name="T11" fmla="*/ 1892 h 3400"/>
              <a:gd name="T12" fmla="*/ 2080 w 3402"/>
              <a:gd name="T13" fmla="*/ 3400 h 3400"/>
              <a:gd name="T14" fmla="*/ 1815 w 3402"/>
              <a:gd name="T15" fmla="*/ 3400 h 3400"/>
              <a:gd name="T16" fmla="*/ 1815 w 3402"/>
              <a:gd name="T17" fmla="*/ 2158 h 3400"/>
              <a:gd name="T18" fmla="*/ 2080 w 3402"/>
              <a:gd name="T19" fmla="*/ 1892 h 3400"/>
              <a:gd name="T20" fmla="*/ 1044 w 3402"/>
              <a:gd name="T21" fmla="*/ 1870 h 3400"/>
              <a:gd name="T22" fmla="*/ 1044 w 3402"/>
              <a:gd name="T23" fmla="*/ 3400 h 3400"/>
              <a:gd name="T24" fmla="*/ 779 w 3402"/>
              <a:gd name="T25" fmla="*/ 3400 h 3400"/>
              <a:gd name="T26" fmla="*/ 779 w 3402"/>
              <a:gd name="T27" fmla="*/ 2141 h 3400"/>
              <a:gd name="T28" fmla="*/ 1044 w 3402"/>
              <a:gd name="T29" fmla="*/ 1870 h 3400"/>
              <a:gd name="T30" fmla="*/ 1297 w 3402"/>
              <a:gd name="T31" fmla="*/ 1775 h 3400"/>
              <a:gd name="T32" fmla="*/ 1563 w 3402"/>
              <a:gd name="T33" fmla="*/ 2041 h 3400"/>
              <a:gd name="T34" fmla="*/ 1563 w 3402"/>
              <a:gd name="T35" fmla="*/ 3400 h 3400"/>
              <a:gd name="T36" fmla="*/ 1297 w 3402"/>
              <a:gd name="T37" fmla="*/ 3400 h 3400"/>
              <a:gd name="T38" fmla="*/ 1297 w 3402"/>
              <a:gd name="T39" fmla="*/ 1775 h 3400"/>
              <a:gd name="T40" fmla="*/ 2605 w 3402"/>
              <a:gd name="T41" fmla="*/ 1367 h 3400"/>
              <a:gd name="T42" fmla="*/ 2605 w 3402"/>
              <a:gd name="T43" fmla="*/ 3400 h 3400"/>
              <a:gd name="T44" fmla="*/ 2339 w 3402"/>
              <a:gd name="T45" fmla="*/ 3400 h 3400"/>
              <a:gd name="T46" fmla="*/ 2339 w 3402"/>
              <a:gd name="T47" fmla="*/ 1633 h 3400"/>
              <a:gd name="T48" fmla="*/ 2605 w 3402"/>
              <a:gd name="T49" fmla="*/ 1367 h 3400"/>
              <a:gd name="T50" fmla="*/ 2903 w 3402"/>
              <a:gd name="T51" fmla="*/ 1069 h 3400"/>
              <a:gd name="T52" fmla="*/ 3130 w 3402"/>
              <a:gd name="T53" fmla="*/ 1069 h 3400"/>
              <a:gd name="T54" fmla="*/ 3130 w 3402"/>
              <a:gd name="T55" fmla="*/ 3400 h 3400"/>
              <a:gd name="T56" fmla="*/ 2864 w 3402"/>
              <a:gd name="T57" fmla="*/ 3400 h 3400"/>
              <a:gd name="T58" fmla="*/ 2864 w 3402"/>
              <a:gd name="T59" fmla="*/ 1108 h 3400"/>
              <a:gd name="T60" fmla="*/ 2903 w 3402"/>
              <a:gd name="T61" fmla="*/ 1069 h 3400"/>
              <a:gd name="T62" fmla="*/ 2605 w 3402"/>
              <a:gd name="T63" fmla="*/ 0 h 3400"/>
              <a:gd name="T64" fmla="*/ 3402 w 3402"/>
              <a:gd name="T65" fmla="*/ 0 h 3400"/>
              <a:gd name="T66" fmla="*/ 3402 w 3402"/>
              <a:gd name="T67" fmla="*/ 791 h 3400"/>
              <a:gd name="T68" fmla="*/ 3136 w 3402"/>
              <a:gd name="T69" fmla="*/ 791 h 3400"/>
              <a:gd name="T70" fmla="*/ 3136 w 3402"/>
              <a:gd name="T71" fmla="*/ 460 h 3400"/>
              <a:gd name="T72" fmla="*/ 1747 w 3402"/>
              <a:gd name="T73" fmla="*/ 1850 h 3400"/>
              <a:gd name="T74" fmla="*/ 1213 w 3402"/>
              <a:gd name="T75" fmla="*/ 1317 h 3400"/>
              <a:gd name="T76" fmla="*/ 191 w 3402"/>
              <a:gd name="T77" fmla="*/ 2370 h 3400"/>
              <a:gd name="T78" fmla="*/ 0 w 3402"/>
              <a:gd name="T79" fmla="*/ 2186 h 3400"/>
              <a:gd name="T80" fmla="*/ 1211 w 3402"/>
              <a:gd name="T81" fmla="*/ 938 h 3400"/>
              <a:gd name="T82" fmla="*/ 1747 w 3402"/>
              <a:gd name="T83" fmla="*/ 1474 h 3400"/>
              <a:gd name="T84" fmla="*/ 2956 w 3402"/>
              <a:gd name="T85" fmla="*/ 266 h 3400"/>
              <a:gd name="T86" fmla="*/ 2605 w 3402"/>
              <a:gd name="T87" fmla="*/ 266 h 3400"/>
              <a:gd name="T88" fmla="*/ 2605 w 3402"/>
              <a:gd name="T89" fmla="*/ 0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2" h="3400">
                <a:moveTo>
                  <a:pt x="521" y="2405"/>
                </a:moveTo>
                <a:lnTo>
                  <a:pt x="521" y="3400"/>
                </a:lnTo>
                <a:lnTo>
                  <a:pt x="255" y="3400"/>
                </a:lnTo>
                <a:lnTo>
                  <a:pt x="255" y="2675"/>
                </a:lnTo>
                <a:lnTo>
                  <a:pt x="521" y="2405"/>
                </a:lnTo>
                <a:close/>
                <a:moveTo>
                  <a:pt x="2080" y="1892"/>
                </a:moveTo>
                <a:lnTo>
                  <a:pt x="2080" y="3400"/>
                </a:lnTo>
                <a:lnTo>
                  <a:pt x="1815" y="3400"/>
                </a:lnTo>
                <a:lnTo>
                  <a:pt x="1815" y="2158"/>
                </a:lnTo>
                <a:lnTo>
                  <a:pt x="2080" y="1892"/>
                </a:lnTo>
                <a:close/>
                <a:moveTo>
                  <a:pt x="1044" y="1870"/>
                </a:moveTo>
                <a:lnTo>
                  <a:pt x="1044" y="3400"/>
                </a:lnTo>
                <a:lnTo>
                  <a:pt x="779" y="3400"/>
                </a:lnTo>
                <a:lnTo>
                  <a:pt x="779" y="2141"/>
                </a:lnTo>
                <a:lnTo>
                  <a:pt x="1044" y="1870"/>
                </a:lnTo>
                <a:close/>
                <a:moveTo>
                  <a:pt x="1297" y="1775"/>
                </a:moveTo>
                <a:lnTo>
                  <a:pt x="1563" y="2041"/>
                </a:lnTo>
                <a:lnTo>
                  <a:pt x="1563" y="3400"/>
                </a:lnTo>
                <a:lnTo>
                  <a:pt x="1297" y="3400"/>
                </a:lnTo>
                <a:lnTo>
                  <a:pt x="1297" y="1775"/>
                </a:lnTo>
                <a:close/>
                <a:moveTo>
                  <a:pt x="2605" y="1367"/>
                </a:moveTo>
                <a:lnTo>
                  <a:pt x="2605" y="3400"/>
                </a:lnTo>
                <a:lnTo>
                  <a:pt x="2339" y="3400"/>
                </a:lnTo>
                <a:lnTo>
                  <a:pt x="2339" y="1633"/>
                </a:lnTo>
                <a:lnTo>
                  <a:pt x="2605" y="1367"/>
                </a:lnTo>
                <a:close/>
                <a:moveTo>
                  <a:pt x="2903" y="1069"/>
                </a:moveTo>
                <a:lnTo>
                  <a:pt x="3130" y="1069"/>
                </a:lnTo>
                <a:lnTo>
                  <a:pt x="3130" y="3400"/>
                </a:lnTo>
                <a:lnTo>
                  <a:pt x="2864" y="3400"/>
                </a:lnTo>
                <a:lnTo>
                  <a:pt x="2864" y="1108"/>
                </a:lnTo>
                <a:lnTo>
                  <a:pt x="2903" y="1069"/>
                </a:lnTo>
                <a:close/>
                <a:moveTo>
                  <a:pt x="2605" y="0"/>
                </a:moveTo>
                <a:lnTo>
                  <a:pt x="3402" y="0"/>
                </a:lnTo>
                <a:lnTo>
                  <a:pt x="3402" y="791"/>
                </a:lnTo>
                <a:lnTo>
                  <a:pt x="3136" y="791"/>
                </a:lnTo>
                <a:lnTo>
                  <a:pt x="3136" y="460"/>
                </a:lnTo>
                <a:lnTo>
                  <a:pt x="1747" y="1850"/>
                </a:lnTo>
                <a:lnTo>
                  <a:pt x="1213" y="1317"/>
                </a:lnTo>
                <a:lnTo>
                  <a:pt x="191" y="2370"/>
                </a:lnTo>
                <a:lnTo>
                  <a:pt x="0" y="2186"/>
                </a:lnTo>
                <a:lnTo>
                  <a:pt x="1211" y="938"/>
                </a:lnTo>
                <a:lnTo>
                  <a:pt x="1747" y="1474"/>
                </a:lnTo>
                <a:lnTo>
                  <a:pt x="2956" y="266"/>
                </a:lnTo>
                <a:lnTo>
                  <a:pt x="2605" y="266"/>
                </a:lnTo>
                <a:lnTo>
                  <a:pt x="260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p:nvPr/>
        </p:nvSpPr>
        <p:spPr>
          <a:xfrm>
            <a:off x="381000" y="986893"/>
            <a:ext cx="8390765" cy="1497846"/>
          </a:xfrm>
          <a:prstGeom prst="rect">
            <a:avLst/>
          </a:prstGeom>
        </p:spPr>
        <p:txBody>
          <a:bodyPr wrap="square" lIns="0" tIns="0" rIns="0" bIns="0" anchor="t">
            <a:spAutoFit/>
          </a:bodyPr>
          <a:lstStyle/>
          <a:p>
            <a:pPr lvl="0">
              <a:spcBef>
                <a:spcPts val="750"/>
              </a:spcBef>
              <a:defRPr/>
            </a:pPr>
            <a:r>
              <a:rPr lang="en-US" altLang="en-US" sz="2100" dirty="0">
                <a:solidFill>
                  <a:srgbClr val="1AA4BE"/>
                </a:solidFill>
              </a:rPr>
              <a:t>Records must contain the </a:t>
            </a:r>
            <a:r>
              <a:rPr lang="en-US" altLang="en-US" sz="2100" u="sng" dirty="0">
                <a:solidFill>
                  <a:srgbClr val="1AA4BE"/>
                </a:solidFill>
              </a:rPr>
              <a:t>monthly total</a:t>
            </a:r>
            <a:r>
              <a:rPr lang="en-US" altLang="en-US" sz="2100" dirty="0">
                <a:solidFill>
                  <a:srgbClr val="1AA4BE"/>
                </a:solidFill>
              </a:rPr>
              <a:t> and the </a:t>
            </a:r>
            <a:r>
              <a:rPr lang="en-US" altLang="en-US" sz="2100" u="sng" dirty="0">
                <a:solidFill>
                  <a:srgbClr val="1AA4BE"/>
                </a:solidFill>
              </a:rPr>
              <a:t>twelve-month rolling total</a:t>
            </a:r>
            <a:r>
              <a:rPr lang="en-US" altLang="en-US" sz="2100" dirty="0">
                <a:solidFill>
                  <a:srgbClr val="1AA4BE"/>
                </a:solidFill>
              </a:rPr>
              <a:t> for each month’s data.</a:t>
            </a:r>
          </a:p>
          <a:p>
            <a:pPr lvl="0">
              <a:spcBef>
                <a:spcPts val="750"/>
              </a:spcBef>
              <a:defRPr/>
            </a:pPr>
            <a:endParaRPr lang="en-US" altLang="en-US" sz="2100" dirty="0">
              <a:solidFill>
                <a:srgbClr val="1AA4BE"/>
              </a:solidFill>
            </a:endParaRPr>
          </a:p>
          <a:p>
            <a:pPr lvl="0">
              <a:spcBef>
                <a:spcPts val="750"/>
              </a:spcBef>
              <a:defRPr/>
            </a:pPr>
            <a:r>
              <a:rPr lang="en-US" altLang="en-US" sz="2100" dirty="0">
                <a:solidFill>
                  <a:srgbClr val="1AA4BE"/>
                </a:solidFill>
              </a:rPr>
              <a:t>Also known as:</a:t>
            </a:r>
          </a:p>
        </p:txBody>
      </p:sp>
      <p:sp>
        <p:nvSpPr>
          <p:cNvPr id="2" name="Title 1"/>
          <p:cNvSpPr>
            <a:spLocks noGrp="1"/>
          </p:cNvSpPr>
          <p:nvPr>
            <p:ph type="title"/>
          </p:nvPr>
        </p:nvSpPr>
        <p:spPr>
          <a:xfrm>
            <a:off x="369840" y="391795"/>
            <a:ext cx="8401925" cy="409459"/>
          </a:xfrm>
        </p:spPr>
        <p:txBody>
          <a:bodyPr anchor="t">
            <a:normAutofit fontScale="90000"/>
          </a:bodyPr>
          <a:lstStyle/>
          <a:p>
            <a:r>
              <a:rPr lang="en-US" cap="all" dirty="0">
                <a:solidFill>
                  <a:srgbClr val="00B6C9"/>
                </a:solidFill>
                <a:ea typeface="Microsoft YaHei" pitchFamily="34" charset="-122"/>
                <a:cs typeface="Segoe UI" panose="020B0502040204020203" pitchFamily="34" charset="0"/>
              </a:rPr>
              <a:t>Twelve-month Rolling Totals </a:t>
            </a:r>
            <a:endParaRPr lang="en-US" b="1" cap="all" dirty="0">
              <a:solidFill>
                <a:srgbClr val="00B6C9"/>
              </a:solidFill>
              <a:ea typeface="Microsoft YaHei" pitchFamily="34" charset="-122"/>
              <a:cs typeface="Segoe UI" panose="020B0502040204020203" pitchFamily="34" charset="0"/>
            </a:endParaRPr>
          </a:p>
        </p:txBody>
      </p:sp>
      <p:sp>
        <p:nvSpPr>
          <p:cNvPr id="36" name="Rectangle 35"/>
          <p:cNvSpPr/>
          <p:nvPr/>
        </p:nvSpPr>
        <p:spPr>
          <a:xfrm>
            <a:off x="749364" y="3840086"/>
            <a:ext cx="1549729" cy="738664"/>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Consecutive 12-month total</a:t>
            </a:r>
          </a:p>
        </p:txBody>
      </p:sp>
      <p:sp>
        <p:nvSpPr>
          <p:cNvPr id="38" name="Rectangle 37"/>
          <p:cNvSpPr/>
          <p:nvPr/>
        </p:nvSpPr>
        <p:spPr>
          <a:xfrm>
            <a:off x="3757816" y="3831952"/>
            <a:ext cx="1549729" cy="738664"/>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Continuous 12-month total</a:t>
            </a:r>
          </a:p>
        </p:txBody>
      </p:sp>
      <p:sp>
        <p:nvSpPr>
          <p:cNvPr id="40" name="Rectangle 39"/>
          <p:cNvSpPr/>
          <p:nvPr/>
        </p:nvSpPr>
        <p:spPr>
          <a:xfrm>
            <a:off x="6970114" y="3826198"/>
            <a:ext cx="1549729" cy="738664"/>
          </a:xfrm>
          <a:prstGeom prst="rect">
            <a:avLst/>
          </a:prstGeom>
        </p:spPr>
        <p:txBody>
          <a:bodyPr wrap="square" lIns="0" tIns="0" rIns="0" bIns="0" anchor="t">
            <a:spAutoFit/>
          </a:bodyPr>
          <a:lstStyle/>
          <a:p>
            <a:pPr algn="ctr"/>
            <a:r>
              <a:rPr lang="en-US" sz="1600" b="1" cap="all" dirty="0">
                <a:solidFill>
                  <a:schemeClr val="bg1"/>
                </a:solidFill>
                <a:latin typeface="+mj-lt"/>
                <a:cs typeface="Segoe UI" panose="020B0502040204020203" pitchFamily="34" charset="0"/>
              </a:rPr>
              <a:t>Any 12-month period</a:t>
            </a:r>
          </a:p>
        </p:txBody>
      </p:sp>
    </p:spTree>
    <p:extLst>
      <p:ext uri="{BB962C8B-B14F-4D97-AF65-F5344CB8AC3E}">
        <p14:creationId xmlns:p14="http://schemas.microsoft.com/office/powerpoint/2010/main" val="240405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Basic Slide Master">
  <a:themeElements>
    <a:clrScheme name="E&amp;E Colors">
      <a:dk1>
        <a:srgbClr val="5C5C5C"/>
      </a:dk1>
      <a:lt1>
        <a:srgbClr val="FFFFFF"/>
      </a:lt1>
      <a:dk2>
        <a:srgbClr val="5C5C5C"/>
      </a:dk2>
      <a:lt2>
        <a:srgbClr val="FFFFFF"/>
      </a:lt2>
      <a:accent1>
        <a:srgbClr val="53C3CB"/>
      </a:accent1>
      <a:accent2>
        <a:srgbClr val="55AEB7"/>
      </a:accent2>
      <a:accent3>
        <a:srgbClr val="1AA4BE"/>
      </a:accent3>
      <a:accent4>
        <a:srgbClr val="0197B8"/>
      </a:accent4>
      <a:accent5>
        <a:srgbClr val="0187AD"/>
      </a:accent5>
      <a:accent6>
        <a:srgbClr val="00769E"/>
      </a:accent6>
      <a:hlink>
        <a:srgbClr val="FFFFFF"/>
      </a:hlink>
      <a:folHlink>
        <a:srgbClr val="595959"/>
      </a:folHlink>
    </a:clrScheme>
    <a:fontScheme name="E&amp;E Fonts">
      <a:majorFont>
        <a:latin typeface="Microsoft YaHei UI"/>
        <a:ea typeface=""/>
        <a:cs typeface="Roboto"/>
      </a:majorFont>
      <a:minorFont>
        <a:latin typeface="Calibri"/>
        <a:ea typeface=""/>
        <a:cs typeface="Robot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18763</TotalTime>
  <Words>1183</Words>
  <Application>Microsoft Office PowerPoint</Application>
  <PresentationFormat>On-screen Show (16:9)</PresentationFormat>
  <Paragraphs>201</Paragraphs>
  <Slides>26</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Microsoft YaHei UI</vt:lpstr>
      <vt:lpstr>Arial</vt:lpstr>
      <vt:lpstr>Calibri</vt:lpstr>
      <vt:lpstr>Courier New</vt:lpstr>
      <vt:lpstr>Wingdings</vt:lpstr>
      <vt:lpstr>Basic Slide Master</vt:lpstr>
      <vt:lpstr>Document</vt:lpstr>
      <vt:lpstr>PowerPoint Presentation</vt:lpstr>
      <vt:lpstr>First Steps</vt:lpstr>
      <vt:lpstr>Where Are Records Requirements Found?</vt:lpstr>
      <vt:lpstr>Specific Conditions</vt:lpstr>
      <vt:lpstr>PowerPoint Presentation</vt:lpstr>
      <vt:lpstr>PowerPoint Presentation</vt:lpstr>
      <vt:lpstr>Visible emissions</vt:lpstr>
      <vt:lpstr>Insignificant activities</vt:lpstr>
      <vt:lpstr>Twelve-month Rolling Totals </vt:lpstr>
      <vt:lpstr>Avoid Common Problems Recordkeeping</vt:lpstr>
      <vt:lpstr>Plant Process Inspection</vt:lpstr>
      <vt:lpstr>Inspection Questions Cyclones</vt:lpstr>
      <vt:lpstr>Inspection Questions Baghouses </vt:lpstr>
      <vt:lpstr>PowerPoint Presentation</vt:lpstr>
      <vt:lpstr>PowerPoint Presentation</vt:lpstr>
      <vt:lpstr>Conditions vs. Provisions</vt:lpstr>
      <vt:lpstr>Plantwide Conditions  Title V Only</vt:lpstr>
      <vt:lpstr>General Provisions /Conditions</vt:lpstr>
      <vt:lpstr>General Provisions  Title V</vt:lpstr>
      <vt:lpstr>Compliance Certification</vt:lpstr>
      <vt:lpstr>PowerPoint Presentation</vt:lpstr>
      <vt:lpstr>Upset Condition Reporting</vt:lpstr>
      <vt:lpstr>Issues Identified? What to Expect Next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walter wright</cp:lastModifiedBy>
  <cp:revision>945</cp:revision>
  <cp:lastPrinted>2019-12-19T14:05:04Z</cp:lastPrinted>
  <dcterms:created xsi:type="dcterms:W3CDTF">2017-10-12T21:25:20Z</dcterms:created>
  <dcterms:modified xsi:type="dcterms:W3CDTF">2024-05-20T13:45:07Z</dcterms:modified>
</cp:coreProperties>
</file>